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8E6E71F-ED38-4A13-9B2B-E8D66C3A7073}" type="datetimeFigureOut">
              <a:rPr lang="en-NZ" smtClean="0"/>
              <a:pPr/>
              <a:t>7/08/2014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0FB6940-7DF8-4702-8A87-482CB2815BD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dissolv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NZ" sz="9600" dirty="0" smtClean="0"/>
              <a:t>Owls</a:t>
            </a:r>
            <a:endParaRPr lang="en-NZ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By Samantha</a:t>
            </a:r>
            <a:endParaRPr lang="en-N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encrypted-tbn3.gstatic.com/images?q=tbn:ANd9GcTjRX32Db-eX0mt8jy610KAEctKIX-32eZPPcYvLQ3Xtx6Qn4i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7531" y="4149080"/>
            <a:ext cx="2826470" cy="2708921"/>
          </a:xfrm>
          <a:prstGeom prst="rect">
            <a:avLst/>
          </a:prstGeom>
          <a:noFill/>
        </p:spPr>
      </p:pic>
      <p:pic>
        <p:nvPicPr>
          <p:cNvPr id="1026" name="Picture 2" descr="https://encrypted-tbn2.gstatic.com/images?q=tbn:ANd9GcSvLWi_MDsCY4DcRgs80OOUeHGuGfNVYS2jk3FmpsyzzwlrkBH9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0968"/>
            <a:ext cx="2843808" cy="3717032"/>
          </a:xfrm>
          <a:prstGeom prst="rect">
            <a:avLst/>
          </a:prstGeom>
          <a:noFill/>
        </p:spPr>
      </p:pic>
      <p:sp>
        <p:nvSpPr>
          <p:cNvPr id="1028" name="AutoShape 4" descr="data:image/jpeg;base64,/9j/4AAQSkZJRgABAQAAAQABAAD/2wCEAAkGBxQSEhUUERQUFRQUFBQVFRUVFRUUFRUUFRUXFhUWFBUYHSggGBwlHRUXITIhJSkrLi4uFx80ODMsNygtLysBCgoKDg0OGxAQGi8kICQsLCwsLCwsLCwsLCwsLCwsLCwsLCwsLCwsLCwsLCwsLCwsLDQsLCwsLCwsLCwsLCwsLP/AABEIAOMA3gMBIgACEQEDEQH/xAAbAAABBQEBAAAAAAAAAAAAAAACAAEDBAUGB//EAD4QAAIBAwMCBAUBBgUEAQUBAAECEQADIQQSMQVBEyJRYQYycYGRoRQjQlKx8GKSwdHhM3KC8RUWJFNjwgf/xAAZAQADAQEBAAAAAAAAAAAAAAAAAQIDBAX/xAAlEQADAQACAgICAQUAAAAAAAAAAQIRITEDEkFRInEEEzJCgbH/2gAMAwEAAhEDEQA/AK00QqMGjFeadGkgowKFakFUAhT0hT0ANQEUdCaAImoTRPQUAPRChFEKQBiiFAKIGgYQoqAGgualRaa6GUqjKrAN5vMdoYDkie4mmk2BPTVXv6vY4Tb5mTei7lK3FZQUIuqYBzMEbQFJLDgx39Sy+UZuLaFxgw2EHg2zjao7hmIkEGI5r0Yy5QkVC1x87F8UC2LrOsKirMEM0lAw5+cyJ4pxe8pYjAOYIYKsCGcrIHPAJ4o/p0LUORQGnt3Q43KQQe4/FIipGBFNFHFCaBDijFRijWkBIKIChWpAKBlAVKlRipFpGZItSCowaMVQ9DFImgmlNA9CoSaU0JNAANTRRRTAUhjAUQpU9ACFTWbUkbiRuV2WFLbvDEtHafv3FQgV2l3V2thsm2G3FSIYqChKqQSvEyRjsBPpTWfIY2cfqgdMoF1tr3IAfZuR7VwQ5ssGhSAVWT2djwQag65vU6gqdquLYXw3J072nuGyw2mdo3DH8sR3M9F1b4YW2gLB79pXDQrk3ERgFO5YLMRyCJnbBrE0lrZuOnZL1t1fTsSu1Fwl0NtM+WN3+U+sU6pmkJFrXdOPjG2qWme6jWd5JNu04CS1kGdpAkFRMQAMBqxWtWwQl93tWD4ikRN28V3q1xmMlVY7UgT3FdNfvbAwRF8S0Sto22ZmnUJvZxPz5XkxwRXNaHSu14NbDO1q0fDa4vk35zc/khixyckTmkq1lZiKHUTe1N7BuItu3atusXIUKJLMmWYdzOcj2rU0Fmw7BLZtXEsy9+9dtuWa404Xc47AmI24EgZNUtd+zpK39czF7niXbdlsOYn9+ZznEASRxFQ3viXSi2bdhGNzcCS4IBDTIgqMf3mtFplTRsftS3dzq90eGBtnaAZyxKqsARyeIU1naLqSM/h+JvaSQ0QGnzQIxgH9KxXW4UPmKqx3FZ+b/uA7fXFQaXWbXBYHGVJMM5zJxx/tWqXssZk3nKOxNCadGDAEcEAj6HNIiuY0BFGtMBRqKADWpAKBakFIaKFODSilSMwg1OHoKagCTfS31HTgUAShqU0FPNMY5NLdTU0UDCmnmgpTQBLaYhgViQQRIkSDIkdx7VtXLTMU8QgT5ZkKxjAyIg4zHpWCAx+QSwgqNwTMiMn05j2P1ro+tdJKaZLnmJiQZkmDyRAmRBHA4p4VJn/EfQtRbS/e0N3UXL9hrX7kMbk7lVmKq24t5WHljsYmrui0d17e4Itm8QGv2jACXXQt4gYDyuN/BxyI9dTQXLN9Vvpceze8JUc2mHmtiSA6EEGCWIPYEweax7PULek8SHMMDBZpafN5mbkljOfUHntm1ct69W8ff6HCbZDoujCw8XLkq6bWjeWCkmRgkGDHmxzA5rm/j0CxpTY0W4JktO4OwHzElstArf6o6rp0vgibxhyOYULCgnj09tx9q5/W6mzemTMCcf4WByOwMEfYelV47WjpNo5zQfB7alk8O9ZsKoUuLp8NwDksgjzH7jtmuqboFhtYWtMz2Ldra1wEEPdBLAWyB5gBGRgknOK6Lp1uyllCFDidgJjJAwSD+PXArL6vdvNNu0gALMguF8HsQFxDwDyY4gxNVKr39nW50v3/ANMvVGP4SMRySuMCBx+TxWVrwNw8pwDPspMHaAPqTW9Z0LWlAEQB3UBie+8gAg/n71zXXiRe8+5RESMQTkEe2e9dUfZnR0/TWHhJBmBE/wDbj/SrBqh0T/oriOYq9Nc1/wBzNV0OKkWoxRrUjJRRCgFFQMpikaeKRpGYNKlTxQA0U9KlQA9Kmp6AHp4phT0xjU1FTATgUATaNyGhWKs0qpUS+QdxXIC+UGWJwDXZdK1ltbX7NfO7zeRgZUBhjaeIHEduIqt0fpaW7dq8wG4S11rkqiq2Ao9SB6d2Ppjc1/S9PfTcGAIIKkHbsBnC+nfNN6ui5z5MTVXLNuQjO/M7Y/hxBJwozz9Kxdfo7TQ11WUGMZYgZE4niT9s1cfpD2Ua54h4byyzeoAT155g+3NUdR0a+1uUMOQSqlQIJgEhtsiR6zwMHmsO+zfMKfXeng6ULaMoj+WT2YAf/wAn7Cs3onS7QYSJMGT29px+nYZMSDUraHVQ24/ul7FY3SSMiY4yMRniKWnItkCH2AkySCW2kQimQAODyOMAZhxCnee+SHydJZsWTKSQZxAMZI2kKTHfEn1q5d6dpWC23e1iGdS0yyxHfj2j0rM/+YeygRVClw7EgHy8HnuZbsAK4t7xX5wMs25lkE7yDtfv2/TvWyI9V8nTdc6zasIFsIGXc6u6bYEkiFOexxP6duB1u64NxuHLGS3mOSCPtiP/AFVka9U3Rc3FuxmIwRJI55FWOn6FbhLfyx5Zj17d+f1FdHjWcsxtrpGp0azstKsk88+5q/UVrAGI9vSpK529elroejWoxRrSGSinmgBopoAiIoCKkNC1IkClT0xoENSmmpGgB5pChmnFAEgp6FaMUwFFR6i4yQbcbpOCJ9pjg9/x2qzbskhjgKoksePYD1JjA+vYE0umrcDgKAPF5JASUUiVV43d+F53CBmjo0id5G1/V711V3FnYDiIUAei8DngYqa51tUZLtq1cdF5a625TcgAkhTtHryY9qdLCB7lzVi4FA2W7VqFBHqxYyO3qTPNWtD0srIv2bpV86ewbhFtdxJLODkdu3rNLvk1MnrfX9VeO4tCRCtaUm2Ce28fXJmtHpPV3JI8Qsm7YzxgmAFAnJ5j/wB1W63q9rMt6+73ApEIZtqx4UiQMfQ8Vzznam8bgCwkgyN3Ix9pzPFIo7vqXVrtidptlcSxUmOYUx/saxOo/FJ2qfDtTkbSNx2xKwfQgmfce1Z3UNcWsKh3GNhJyu5TJ3IpAwex+taXxNp7P7PYuIoDCCBEFlHY9+1LMD/RFb6yGM3bUB1KhfMNwIEFTHqoxxJrE1Ja423wlWAbhWMsozG5s/KRWhr+u230io1wboOIBK/M2PSIB/8AGsXrXVReKNDD93tae+0yue8wfxW6T7Ri83kjTpdojc5XnyKTOO4Y8Z4z6dq1un6UIJiJH5HY/WIrnG1EhhECCFPfM7SftH611OiabaH1Vf6U61LkzbT6JqcU1OKxGPRigohTGGKehFPNADUxpTTE0iQTQ0RoSKBDU1PTxTACiFFFNFABCimmUVd0dhp2hZuta3oP/wAYJ+dh/NBx6BveQFTOsZAqNbePEhtxVvlCgkebsGYiQMwFBIMxWl1e1cvp+13hsHy2kEiIONp557+1H0f4Xdt0SRaISDMeJAnHaBk+5FXviTrlkslplPh2hAVCGlsKMmAFABz3qW+OToXfBJc+GTatWLrus2/O4ufIP4zI7wY+tcp1v4lu3breG5AaJeIcqI+X+RYz/wC6sdTbU6xiFR1tg43KxE9pJ+YiPoPSsrUafw1K7SuyA2Z3McmT6yeKKpJ8Dmfsh0WkQNuuq10CSyiZJPEkZj8VfPS1tob13T3TY3QLbPtKk4LAT82AIPpWn8Ma7Zp7iFltkHfuYCTHB94iIrkOra67dYl7jNJwCcZ9u1CDG2PptcxZ22l0LqgUtLJMhcxBif8Aiun0uk/aFQXWDCy7qSDClbZ2yfXMj3rH6d0e5prhN0AXLttktEQ4TdG+8wx8oxyJZxxW7rumeFaW3pyyqqgQzbmwIk+nrH1qlOrSKpJ4ZnxH0W2Lrvctq4KFVCmMx6esYri0sMAEJgSTERC72AU/Qk/5q7TX9PuLYSLjNdgjaSNqj543c4A/I9q5nUaoXV8NVG9UENHzBYRiR2O4CuiEsOem9Mnp13xLjWj6nax7Ge9dlpLe1FX0UT9YzXH6RNmpVxkNcC4/P+ldnS83wiZCp6alWBYQohQCjFAx6U0qagYqVMKKgkGmNFFMRTwQMU4FPFPFADUop6VABltlt7h4EW1xO53mFH/iGJ+w/iroegayyNdcvXWa35QUtth7hMnKrjyhVG3jI9KwNbo3sCxewSxNwK3mUJhUO33gn8+lV9fqXuu15xtYLIBA5OAAIicz7faodNPg6JheuF5tdqJuGzcYq10yobyl2aAF9TJAkfnFXvifoi2Ft3N252HzCApbnyAdvf8A3rN6dvuIVVGdxlVQEz2JPoBPPqfetP4c6dcv61E1e4rbtk7XMiFgBY7DM/bNKVvH2XTzk0L/AMS3LtkppSyLbRNzx5scBD6kgyfauP1muJtm2wBO9rhczuJIgg5ro/iK2qX2t2DCbQXjgEkwD9BEfWsbpvRvEeWIVZeGYwvlUmJ/FKqbrkcpKdRrfCvwut6z4t1Wcn5RJCKJIEnucT7SKh1Xw7aF27cfZas2VW4QCDvgxCqTwSNskRzzXRafqn7TbbS6V1sWrFoeLfMGBtgbVnO5g2T2HuK8e6rrXvXfAtubjF/3lyT52HCycwAPsBHrW/qnmGHs+WztOik6vUNfczJhEH8KCSqj0A5+poviTWNbuKm7b3aPrhYHrEk+g96h6fYuoi29Mm5jA8T5Zj5j7Z71pp0s4DeZoJdokk8nJ/vNJVrxCc4tZlXGAKMxPysY7AtEA/gZ9jXH628ouPcsg+ceGp9WZgd36fpWl1m9m8zkki7st254JEt9vMAPTPvWPYvLIRchc7uxZT5iPaZH3reHrMrWIPpVgG4MZV1I+mDP9a6yK574ftE3rjHgAQPSYA/RTXRVl5XyKRop4pwKICsixgKKKelRoxRTEVMFpmWuiPFpLoiFPTU9YjFFNRU0UxA0gacimoAVOhWRvZUBIG5jAk8D6nimijv9OJti84/do0j/ABuAQAPb5v8AKe4pDXYGh0990AM7E80sSSEIYFncn0Ur6ANA5NardGVNMGvky15AB38MbTcYr2+Yfp60ui61Ng3SV3KXTBZwp3Ex75AH3+k3VNY965cdYthpAX5uTkTEDABJ7QBWb6Opdm/8Iay3ZtXrgE3G+S2olmVQdqiPeZrA0/UvHe2plb5uMWuD/EfLEHIEkwfatP4S6Wtx3cEqiIBjyk7wVLD+WQGzzB+lcp1cotxza3WlQ7ZU+YssAw0GADA3epgAmAar29UhTns2jb15bTrdBtC4jqhLsTg7n2loEyf6MPpWR0e14yvbiGZjcLs5W2iKvnNwTAUYzzwM4oLHUmcC7qXFvSo5Nx3JUFsHaqeYvcwoFtQdoEsQTXL/ABD8RajXsbWnVrenMKFC7WuKpJAYAmFyTtk5yxOIa8e/ol3n7JOoa/ez2NDcZ1Yxcv7dguQceGvMTwT7H0jq/hX4Ot6e0Gvf9Vp5/hQciT3MZ/4rL+HPh29YhjbJuR5FgeX/ABH1P6D8Vs3dBqL+7e8IsbjJgRkKPU8cUVaz1kSht+1Gxpeoy7i2oLQBjhV9J4Bz+lYXxt1RrNnyuQxztU+Ykie2YGPyKDSatUBtWASUUl29XPO4+pO0D/g1yWsttcuF3YlRcEkmdxLTA9uMehpwtWBWKtB1VtLCrvO5zl5z55z+uPtWX0+8WQggqXZtuMksd2PytR6tzduljMb/ACiZJ/h3E+5P9xWv0XSb7wcjy2geON54AHtn/KtdO4jlfLN7Q6UIPc5J94gD7VZinp65ae8lIQFPFKlUFCpCkaGhdhpOpoLrUKtQPcr0vDSwhoU04NNFOK4EUGKVMKVMBUop6emA0qPM8hVy0ZMeg9zwPrXZaboI1ZV0fbbUBUQiYUDLbZgAsCIzO2ZNckmjZ7V5zAS01nn+IuTEewwf7E63QTrFtMbRVbbPBY/NuK52mYhQsycCSfWkqXT6NVDS1dhdU01rTObdolioh2gZMyY+mBHcgdlNZL9WtgwYOCSJJTGdrP3Hc/zExxVrq3TiqWG3Brmo820eYlCAVM95njvI964XrOsJfwlZUO4q1wkNt28hIw747YHas0tfBtuI7bVfFZshk0djUX711V8VcAKTO3fsnaTOBzAgACuRvaHX9QulGabhIY2bUBLQGENwqcQCQATWj8MjV3F/YtDK23P77UFdrbW+eGInOZY59ABFeo6bSafo+j8O3AcgsxMbnePMxPoOB6AVpPTf0ZV3nyzjumfAOk0izqZu3IgsTtRD38NRWl0Twkuf/bafcAPQnPYlj/r6VL0FTrfM6kyfKOwWfmae/wDfNdo2kFq0QgAgH2FZpXS1lU5l4cu/VmRiLiZbsuXJ7KoH988VBff923i/u1gwiyzSeZ29h64n2qXTPbtBrrOpcjLkg7R/Kvp/ftXKfFfW12qgILXDAAO2PdvU+39KJngG9rgzbGptqz27R3O5ZiOPKsCWPAHGPST5jArlviHWl7ltFMhWJxIBPdj3jgSf1qxrNatpns2fNdeFL9l2mWn0Ej7/AGqonRt52qSWY+Y8eUcz6D/cV1wkpOe62h7Wka43h2eTy54TEFvsDAHcsfSur0GiWzbFtBgd+5J5Y+5otFpFtLC8nJPqf9varFZ3WiSwanpUorJjEKenAp4qQBpiKkApyKAIGqsxq3dFVGrSaaGaD26jIq09V2Fa+WPUlMCnpU01imMerOjX52IBFtC3mwskhFLewLAx32x3qrNJ79ttJdBeFFy27xlmVNwt2kH8TOxbvgATFMqVrC6d8QfublkLu3srWweJHzXLnt5UhRzJHBERXOp3RZGnDtsXcsGZYs25i3rn8we0ky3/ANmsX7fhvvKshuvEpNoAlFAywLH+gyWEUesdSOqD27QYC65a85ILOJgICOFgCduDwJUZk34MvrXxZc1N1bWlG21aXYXU4AiGCNOSRgt3xGMlfDvSPH1SBhCiCfUxwCew/wAIx96vWej+CnyQIxiBjGR+a2P/APPot6q54n8ikzyB80n7f1ptpdGetnpdnTizaC2lUGCRgD7mK4+70+7rdQfEMouCfpwB6ZP611V7VIoN1jzhFziO8evtVf4e1S3CWAIVcsTAkkTH17n7Vl3wWn6ps1OlaRNHYM88n/QD2rk/if4m32XzChSNqzL3CYVfcDuO8j73PjbrYKeHbIUOQGdseWeF9SZri9dbe46qCVtWxuYCJPaXPC98fWtW9/FdEJf5Psz+k6V7Ye9d8zgbktCIQ9mftu/Me9c4t1mu+KxDXSWIA4TEbifXP9zW71+5c2C3ZgB8yTzPeOT3OazumdGaNoJz8908k94/0rWZ9eSatszelaS5dvO2CMqAOOeWP2/Wuw0mlFtYHPc9yak0mkS0gS2u1R/ck9zUhFTVaQNSpUqkBU4phRVIDiiihFFSAVI09KkBBfqpVu+KrhKZSLoegdqhS5SLV2fyKRmlgU0poCajv3gqljwoJ/A4riQwL+qTeLbMokHcWMASPKCR6mJ9p7kVm6GypNvwkuai611gy7WtqrYzvgy5BAiPLuExU2g051lxLGnWb2wHVXhLC0rsZVCcK/m2g9oYjia6fXxoLa7Ni3NpSxaUTMCHYnsq7st/E0x3q6eLDohJfJj6zoDpcAutbDPO2zbabdlfR3Jl3z7n811XSOhJaALKG+vE+gHesb4QsSxu3PM8kljnnuPoftmBWx1Xq0GAcxgDgf8ANLoTemf8RagEFQcwMDsCw/GFP6elYmnvtaui6fQhh7HA/QAVZuMWJJ5P+lM6SIp4Zuvo6LUdR321IzIJIOI3ZAPvman6RePhbA21BlmMGTMn698e4rl9OoWZ7/jMDP0Aq6N5BK/IpKrPPqTH0/UVm0k9NZp0sKfVOo770BSfDJ87QYB9BxJ9f0qPWaouoRfKgMkd2I7n9Of/AECaUEFky24yOxM11XSvhUm2PEIDNkx2HIHtEdq6PHkv8iHz0YGm6cPmbJI7+npVw2h2rT6l0s2Rg7l/p9azd1dilNHO9KzrFRGp7hqBq5fJOMpMY01PTVkUOKehBp6QBTT0E04NABg080E09SwGuLQBKmpwtIozhTqaOKGKvy1rFgRqt1G/4dp2zIU7YEkscKAO8kxFWgKt9NsWmcNf+S2Q/wBCuZntHM9jFROClckHwsw6Xpibh/8A2XiILXLxEIgJPmgyoUcw54JIogPeuG9f+Z4wOQvIX6Z/JJqx1G5+1XQ5XZZVt1m1wPQOw9Y4HYR6mZatveS6rOEXRqPDXamAR9fyfX9BVNmmhp6EiG2x6cCmpxVCHdZBrsui9PDaZTglhJ9e+D+lccDXR/DfUAoZTkeme/3jms/LOo28VYzP1+gNi5KgAOdw9iu0ce5k/et3pHW9xg8+n+3tR9bsC7bbaMoAyj1gywFchcfaN0x3nitJy5WibcVwdh1a5u5yK5fVAqSO3ar3Tuobgdx4GO8/Sk90OCCpKmckR9xXRHkc8CpKlpjs9BVkaPvI/v6f3x6037I0hRBLGAJ/qTgfms/JeshSytTGpbtkqSDGDBKujgH0YoTtPs0E1EaxaaAQoqCnBoAeKIUIoqGwHFEKEUYFRyxjikDTwfQ0E1OgURRihNEKlvVpaQS1YuFSmyJBy3aT2n1A/rVVBmrCiiaJ5QMUoqSKUVsmThFFKpCKGKoAaQotta3QuhvqSY8qL8zkEj6L/M3tWsePSW8KXT9C91tqD0knAEmBJrrNH8L+EAzuS8A7ANoBOdu5uT7Vd0ekFtvD064X5i/r3Z8QW9h2rbF5LRBuHc5xuiSJ7e3B/Wt14lnJOs5/V2hbBZiTkSQ2RiNvoST+IqtoNF47LtgxHmYA4IM7JkiCeeMYrQu6FtVeKyFt23Vm2nLPAIWRlVBBJnJLH3nZ16fs9iLKiRtUDC8kDHb7UKElwgdNvlmD1BLNktsgsMTgwO4kZgHNYCawm4GgNnuI3ZGIPtPpz70XVB5iWZicCJIUGIPlBjOf0xiqdpzJK/QYxzmDzwT/AHzLrCktLC6C47rcMoRuFxcvIBhSQuDgbvaR61cv6K7suHSIjkBTLDck+jrk+hxnHtVjQagEeKjDacGD5gVA3ArMyBBiO49as6YCSWJWSp8sqZEQDHrmR6gmKPWa7Qta6OL1CMCSybIEEqm1IJjt5APcGMHk5o9T064lvxGXyeoIaJMAkKSQJxNdP1LSFLrNaLsHJYhcsHbzDtAUgt6E57mhPTlPnDPbhBPhPtttkySn80jkLBxOeW/DL+SfZo4yaaa6O5oLcN4jMXUsWBKjcIJDK4EbiCpyADExzWaeklmAtGd38LjYw+87THeDj0rC/C11yUr+ygGq/wBL6dcvk7BCj5nOFWBPPcx2Ga0LHQ1t2Dd1AYsWCIoMLJ4yMt64xFRb3dBubbbQYAwMySFRcR78/XtK8fPJfxpc6bptKHi4xhcFoJ3kjgADyr6n6/Wuk6La01y0yWsOy4Zgqkr8q7WAjO3MSfXNee//ACIBC2AC3AzAJMwJzPMdua6W3Zv2C+xUZHVt11mJtqdpAKQwZpLOYIAyPST0S8WE9lbqmluo+3wkBULlQdjAHJ3ZjEzOePWi09kgfvCFJzjEwAAcgz+kVW3EYdpiVI+aGAyWkDbO7j3+9ZIa690olzYiqT8qvJJEYbGB94I7GiabeMVLjSqy0W2pSlMy15Evg6yMCrKCoAtWUFJMVIaKYijNCa2mjJoA01E1a/wf0ltVfDCRZtMGdxwzqZFsTyZiY7TMSK3hOniJZpfDnwi13z6gMidl4Zvr/KP1z279fqLMKEtwoURCwoiJOBxj+taa2wBA4+pP9axuq9TX5LcEsvz8qsjt2bE13qcMk+dKN7VJbTba3MY+X3kyxjPAqDT2b95iJgMQXaCFgE+/PGIMy3HNU9N0xrxm47IpkbQAJE5MnERgc/gV0+guCWtqQAiAAAEqogjJ7nH6fU1bY2WdDolsqQgME7jJMyRnngTJj1JrJ68Xdtq4ECTyRMzt9/77Yn691sae3K+d8bQM4j5jA/v2Ga5T/wCoXfZIVZaY5LQCSDnBzNRTEHrWCElhjJPE4AE8+w/Fc7q9U0A248xyIIAg5mT7/wBKu9bfZcNtWJCgBieCzeZsntkfisjSsSpBEwSAY5Bng/pWDrTVSZuguOLrXEWbe1heHMDHmg8tgExyBxzW9Y1zAYPlZZUdpBkeh/1NYfUUa2tw2xllfeAOzCCeDxKnMVh/DXVSt02STtJ3JJ4IGR9CFH+U+tE6KsPV214IRrgZbm1QzgyjTtAVljHPMGNv3qS/qtzBGwd20FRvAeDG+f4ZUDnBPaa5vSX+CcbYgDucQYg98R/StDoXVG3WxG7eQpPBJZRAngEQn2rRUQ0X2umWVx5yNqoGklssJnIWNp78kTABJ29Ogc4g208x/lJ+RVHBbaR9Mdyajvtp7dw3rhP7SUVWC3GFsnczTHM+Y98iBVXT9W8a2xtzJkr8rQP4mWM7pHrk0/fVwL1wua7TvcVXIK2x5UHMyQDtWRjAkwBk881V1GlR1IZgQTtw6wAOceggYOPXmodQ2oujyo/M/vGWS8Ku0KwlF4McTxxJdPh+7jxptwSQBDsJILmNwX7YPt3qHPJeknTumWWvs7xuFubZcJcOyTuUbCRiFH3I9Y19OfEIVkuBFll2jcrDJJfG72Mz83tUvT/2fTiLSG4xUDxGiQBg44AkkwOe81bvMHMsWjnYGBViAOQIGR9e3FP0zkHXwcxrNFbus7WwVVgoLltw8s+cSTngnd3xXE2HbdcFzaXVyGTZIBnDDdIiOP7nuup2JM6dWtNIBj5Y7SDI5g+p80HvVF/gfUteN3wrRm2FY7olwxk7f+0Ln6e9FTvKEmUIpOKalXiSdgDCjWlSpksRoTSpVrJDNP4Y0iXtSiXBuU7pEkcKSOPcV6rp7KooVAFUCAAIA+1KlXp/xl+JhfZHrRKkdiM/kVz3gK1gllE+IokYMSpiR29qVKugldlPrWrdbd0hjKE7SckZQcn/ALm/NUrfULiB3ViGkiRHHuPX35pqVSwoqXtW7WLQYzLCZAJMlwTuOZMZ9apW7QZGciWBEH7L247mlSqKHJtv0y0dMLpUm4QhLMzsZIE8mudDGR7zP2IApqVTSNUZPxAg8RD6q6n3HhBoPqJJ/JrzvXXCl0MphlAYEYIOTM09KqRkz0+wo8MHubgB9wbZJH5q38P/APUB77LpkYzLU1Ksl2afBrJZUTgGXAz5sHnmtfpvnuNuA8gG2FAAnd2AifelSrWOiK7NuP3bN/F6965X4h11y2QqNtUuQQAOwBGY/X2FKlU+QU9k2mYuqBjIa4AfceX/AHqr0y4RcXJw/wDz96VKnHQ67Oq6tpVAcgRvKhuYP24BwMjNX+lXS2ntEmSUQk/+IpUq1Qm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0" name="AutoShape 6" descr="data:image/jpeg;base64,/9j/4AAQSkZJRgABAQAAAQABAAD/2wCEAAkGBxQTEhUUEhQWFhQXGBwYGBcXGBgZHhwhHBgcFxgXGh0YHCgiHB0mGx8YJDEhJSksLi4uHB8zODMtNygtLiwBCgoKDg0OGxAQGiwkICQsLCwsLSwsLCw0LywsLCwsLCwsLCwsLCwsLCwsLCwsLCwsLCwsLCwsLCwsLCwsLCwsLP/AABEIALcBEwMBIgACEQEDEQH/xAAcAAACAwEBAQEAAAAAAAAAAAAFBgMEBwACAQj/xAA8EAACAQIEBAQDBwMDBAMBAAABAhEDIQAEEjEFBiJBE1FhcTKBkQcUI0JSobEzwfBictEVgpLxY6LhJP/EABkBAAMBAQEAAAAAAAAAAAAAAAABAgMEBf/EAC8RAAICAQMCBAUCBwAAAAAAAAABAhEhAwQxEkETUWGBIjJCkaEjMxVScbHR4fD/2gAMAwEAAhEDEQA/AK2aBwJrq2G+rkwcVK/DxjxU6EAMpVYYNZPOnvio9GMeQIxV2AzZbNYKZevhQy2YwcymZthpgMtGtiQ1cBqOZxY+8YoZeeriPxcVfGnHpGwrAkqtio7HFnQTitncxSpCajqvufrbCu3SA+ITi7RBwk537SctTMUqT1SDcnpHy3JxBR+1CtUcLTy1NBtLszH+2N1tdZ/SK0aVTpscWUptjPOL8w8TQakNPRYhqfgAbdV2LSB7dsAk+0rPoW60e1uhYnuZCi3pils9Z+X3C0bOlA4mXLHGQ5LnrimYDMqqoUagFptBvp+LYdU7kRHripVrVK6Mc9xJl1TFOmfhjf6zYEXIN8NbGb5kkFo2CvnaKf1K1Nf9zqP5OPCcSy7fDXpH2qIf74wPia0acJTGoDdq6h2JAETIJg+UCJviLh+V+8NppUMshkGo3UIWYLAfCNI6tvM74v8Ah6/n/H+xWfofTN1II9L4jekcY1n+UM3ln8GjVdXa9KpTDlKoJBhnQk04BF3AEgwIvi0uW45RPVnlCJpDFmFSCxgLBWTJ72Hr3xm9hP6Zp/j/ACBqppnElPLk4WePc4UMvQp6q6Va3T4opOA4tc6VNr+owq8w/aHla1NEpJmGZXDlqjlQexHS5aImwI98RDYakl8Uq/IzVPBWY1rPlInENfLEY/PnF+JeJWerS1Uyz6wS5dh6TABE+ltr4deQuf69SouXraWH6+osfeWj6YWtsJ6ceqMrCzQHY48aji/Xyp3xUenjhjJMCEviNzj6QccVxokBRzKYC5ulhhrJgTnKeKoBO4lS0mRimucwb4jTwvZinBxpF4AufezjsD8dgoDT6lOMV6yyMF81RwKqC+IGBs0mBlYxg3nFwLzNO2EmIoLXvgjk85gQKRnBHKZTubDDk0gGPJ1pwRVDhLzPMQQrTy+l6jEKsncmwj/k4XM3zzmVfQSxIJDwRJIN9JA6R7Xx06W01Zq5fCvXn7BZrdcCkuuqdCebWwuZvnvLh/DoBq1SSIUQLeZaBgLzJzVTqUKXhIAxBhm06jG8XkSJ3ubj1ws1FApsVePFs0jsGkEQJUavI39gcdGns4J3J2D9AnxrnHO1GKSKKbRSMn0Bbz9B88DKuccvqZQWGxMnc3uTJ7Xnvgnks0h1GApMMnhqSFZJ0BZa1yZk+eIuL5XwVRiT4zsTDNLRJ0sREbq3f9J2OOuPTDEVSFRfXg6PTVhTAD9TvrRQqwbw1RiOoEWIIsSL3DvlQSyr1wD1WE/6oERfzwx8thUpNOZVNWnxEGrqpuYcfDBdQGMAn4vMRgUcu5ZqK1lbLKT4amZiPEOlVUmxME7X8jhXkCsMkukRUaAYiKgFwCQDpKzEyJ7TfFvLMFbX4YVQCwDAsCCdIBKxeZvtbEvL0Go9TwqdWB0oZEQE1aZfcrJmDdjEC2LfG80KAcUEekaqddMnUoCvpZl0nTurfFI6gR2gsCOpzLmqlEZKmVKSTInUdMuYLG9htHYRgM3DWB/GdUXRq1Aeagqum1zO8R7zirk8i9arTo0iWqMJWCOkAkmDqg97bzIxYz9GmFBJGo1FFQgMDpuC0ESpgbe1h2V+Qy1wjhlGrUC+MA2kMKVSFDCQFUuCQHLR0lYwazGQehTV6dM06kMBLAuShGmoulh4lrWGlQBAOPmdWmtPXk0V6dZjUploRrXhXZ1ZYeRA7DcyBgBmA1ePvJrIsE6npklW1aRTLAbExfTv2OC/MApxLnHPNlwaYXwzHjVKTwZP5qoF1FokQPqMeOLVsxnaVSutZnCsi16YCoC+kIrJUVdDKBAhiSoDEm+IOG5l8lSMqrUXJR9eoldQ1Gm6Qp+Ez8P0x85i5lQ0MvSygKUtTuaYimsyAGKJvPURqJPcjGcZVLpS9ymrV2LL8PqhQXTfY2AMndTPV7iRhh4JlMrRps2ep1BI6PDjWT6ByB87iMB8xnmrNLtEDtt5z746rmdQBYEx3JJxo7eCcEnEMuGAKAqjSQXdJMei7HHvl3NtlKy1qRl17HYjuu2xxBBZYUGf9pH8Wx5uoAJXbYr+5kXPrhpgaBU+2LMh5OWolP0gNP8A5av7YJ8O+1vKvAzFF6Xmy9QHyMGPrjKadIv8LsPYyPo39jjz9ye+oyPQYznt9CfzR91gD9F8MzeXzS68tWSqP9JuPcbj5jH3M0Ix+fuB5j7s4emFDgzqIYN7BlYRjUeDfadTqN4ddG1E2J0JYCTpbVpc+Q6SfInHFq7Ccc6btfkA9mMCM42Dy1KVemKuXdalNtmUz8j5H0OAGfp440wAXEGthezTYN5+cLmdeMaw4Aj8QY7FbVjsXQG5Zs4F5hcXsw+KGYqTbGKeBgbNyTis1O2C1SjirUp4FECnlsmCcB+csyFXwASCRLR+ww05GiZxmn2kVfDzpAMmAXHvsPpjp2kIvWTkuMifAI4ZXU10FUnRqEkRIE3I9Ywx57g48ZXAD+I5WmCzHSiW1Ejdtr/KO+FqllgyGpTEkXuRa9487YnyWYrUm1oW6CTY9QkXIHkVkHHpuXUKqHTjWVCU9AfoKoagUjq0yCU6TCkkwZne3nXybp4a+LqFRLaBqYEFOh4QyXJDACY3sJOJsjmjmUSVZEd9Zg/1CF8PTMdCnUAXFxNrnAjP1Sg8ALoptU0gGEQMIlqpgsbEyvaPOcQsoZVrB6NQqdSEHVoEalBuLiRqKmZE74YMslLNVwvg0qFM028NKYNR2fpZ1NRo1ObWBsG7YlrKmkLl1WpVzKjTGoiAVLEkI1kYOSB0gA3JtiDh7ii+WTSmswTWZy6o2sKasBRpGntvGkztgzQAzO8ZTMVlCUyoRAkEr+Sb9IAHsPLc4J0c6oRmp06y1emkymr+G2ohVYALrLb9Exb0AxXzeRSjQWmjkOxNRqiOjGodUiopMQFgEHcSAYkjBHgQGWQ+IBTdlk1ar9ZUMXLqVLKW+C8/CCwi+ADwtb7uFVkV/EUaqVSiqqjINJXXR6xUDQTLSdYmDfAc58VHZKSDL5eoVpkCaiooJMBqksJPkVFiNhgfRz1c1QKlRnU1FKozPWEsDpQamuLxvexvGGjNZSmi1WdEo1VVkqgAGg1p01BqYB9ftphYubMAfxPijKFomjTerTmnSqqgJqJqhZVTPbvJJM33Nmlw1c3qq1dAqNpKoSyUmVARUpNoutT4YIkRBveB3BwTmAwphQoIA01BE0yqstSDCze5Pfe+C1HJv92rotR5Vg0a50GZnVMEsNondd4xLdDqz5k/COWapBpNSAZFqaWLrfWqlSdQ16oJ3n6jX4yXP9PxKYA10nYTI/MWBsOwmDv54q828TmmPFUCowUqEPSFHSCdibTeLn2wn5jOOVCSdA2GwvefX3xHT1Id0w/xGvSd2elTVVKyVhSEOqIQi0RBmCZPnc0g8a5mQIj1/wDUz7+uKNKqQCAJaImxgHePWJHzOPJqgWBnGiWKRJdpOYP+f4MfUo1ajQg1EXhQzfKwxUoU3adINoljYCSAJ+eC3LXMWYydRvDSm7d9YmB6XA+e98KTkl8KyNJN5Kb52tS+Ix6Ag/xIxayOb8ZxqJk2BYH5CVj++D9DmmkwZ3ZhUJ66VTpA/wBjU1BPz+mKTZ+gQQaWmTbS8+wIIH8YmMr5Q2qIM/XdCvhLAIghoN++lgP29cQvxx0A1rBP0x9bOiCBsex/nvf1tivWqll0m4HnfFknluNg2IH0x3gVq0ilSZwBfSpJ9yMU04c1U6aayfQH+2NL5E5YztJlqVFBURF7+hBG3sRPtiNTXemsALXJvEc/k6gYJUakxh0IJttsbiABGNbq1VqotRdmE+3pg3m3Qi6LMXsN++AebqgWFh6Y8/V1fFfU40wF3iagThQ4iknDjnjOFriNLfExABFMdiUjHY0A12rWxFTMnELNiXK45YDJGx8FIYmFPEgo40sDxl6YBxlXPnKVYZmpmJLpVbsDIBgftjWNJGB3MGb0UKh1AEDpnz7f+saaM5Rmq7gJWQ4Llhl0fwzclQ4fSZX4z6TBEeg88KLpWB1foJAaQQROxg4efDhdMEKw9IH+og3BxRzHLJzSuwemgUxp0EE+WkqCJ9zj0FqJT6UPpxZf5Myy5jJ1NCnxVu1IWNmBDqe66gpPawPa4LiGXbJ66mYpli2h79Wq7CA9xpLBye51odrH7yFmmyOe8OopluhCzFY1ECDNomD274Ofa7mG8OhSUFKYJLjSdUSCUHkAYbTtJ7bF3UsiKPA83TpVA9VqlQtYUqGotDEjSWMaZIUEQCZ7TcWVpA1elFQlVVAniuovAU9OgmJkiRItYjEP/UKh8JBKrlgSIMSwfWpcW1R1r623wRzvitR0rQp0EaarsdAFMXgJpaFbSVKkwZLgeWKEe8/wynSo0KjPTeg6lVbRp0S7a2ZWYsQACYUAGdxaYeKZZ6OsnxHpgMLUGpgAqVSzHUs39li9xi5welVZXQ6VhCqjNUhOptMaBcADqEbHSZ9AOczy5mnTFwVLr4juQKgChT0zIZgQf5nurAN8sZWqawzRy71W1gyaiWYIxLkx0r1C8EbX2mblThAzlfVQPhNUUgidSnsVqCot5LT2tPzAPTNMqtFwi0yOpDqLtCgANMOusAi1h8wGDkGoCxpKlXxVbVUdFK/n8RWnVHcrHkPTESdZGkWquRKU6qVRNLVpaiZYoVZglVNJsIZugdyBFjPvm+ucrRpU60LKF5UEtKsBS1BiTe9yYEH2wW5k4tlMqDVqOzVU3osYNRrXYASSvlYLMEzAGSCpUz2bVszUJFR4BZ9hJIUE7R/m+Ek5DsqcX4kalRmY6jbaCLCN/wCwnEfD6oaoviWGwje+xvjX+B8j5OgFastKWUqVzBB7SCU3me42/bDLl+QOH1UKmlTIJBlHdGBBmBaI7bD98aeiF6mNVOBVgURUD02Il1FyphZmTFj274nbhXgqxQKSTZ/iZZFhDTsCP5ONB47ys2WHi5ZmNBT1U6jaihI3U7j2PfbHjK8PRkeoxhmE9WpgLAbD0Hp33xzOc4vpaNemLVoRznWRRSRKfhsppPH/AMhn4ibmY7nb3AZcryoyop+807k1HZk1GmFAJO0GB+kWkb3xBxnh+tFKuDEmCpUNt1IT8R/cXOAeX4nW4cVenDCZvqYHzljb4vyjvNsXCpcckytclzN8mMwrPqWoQxFLpRQ/VpCgzc/CIUEAnCXm2rU2KaSF1FQGHfcxYG4gx6422hzSrU0qvSZ3pujqhAioDEson+qSxP8AptbvgTzpwDx6dGsCaSKJWo2oNUdukqVUSqyF01TEiR3BNpJk5Mlq02RdTAr2Cwf8/wA+WKlPOMDv9e+G7M0vCsVIWTE9Q0sO5EmQR/zfFPOZNXRQNOpFLakE23U2/ce5xSYiXLZpfEpVcozpWAD2IEaT1aZsbT0neLbxj9EZTiC1stTqoVIZZlRF+9twZmQdjOPzrypSenrOk66Z6lJiQwghSbFjOx3xpH2X1KqJUSoHFOqxZdZWQ46WELZdtvMe04brTuCl5ANeZqYDZxjgvmBfA7NU7Y4qEAMy+A+cE4LZ+nGBFd8VEAO++Ox9qG5x2GBoivOLeWtgZkjgrSGMKoSCFITiyqYq5VsXRGGiiOpT9/nBGE3nlgERSRDN3+trYcagU2sPqf4xnnOufmoKQMspnSP5372x0bdXqIGC84zVFGlgItex/bfAHmLiuYyw+7+IpR1klRuLiCTf5e2DeloMH9r/AFN8DhkmzGYoE09WlwG7yPX2jHXDUq7KkgMvC8xCVUqQ5AYHqVha14xpfBeblzWQWhmVenmaIAFQKClUKwIBsRJsGU+eraY98wcM8LKVa7yzIpMdrQFHtthE5I5/qZSsfEpLVpPAdQAGBG1RCRAa+xsbA7AjHa60tZNt4XASVE2fzqs4LUjWe6sdLKGclm1TPSBO0kWkbYh4bmYKLWq+GaRYmpTA1LY2AFnBsIPa3pjQeK5anmsx49GvSpDw9FSk9NwG3iU1ADeNQjv5jCZzDwinRc1kCItNoCfDqHY2JaZtex8rwN+vsxV5FR3ULUYGs1IJrUuSdRldbdGwnsQPWe3itm1LIxUFn1DUqNAYEGFptBAiAWBNpiJwWy3LmZrljTpq9MnQ6+IEOlzYhViwJJAuQLRvhk4VyAcuHr5lfEqKAKYrMGJOx0r5ACxIG+K6hEXLvKdImc1ponQOqpC6tQQ9gIltXQIBv74g49zrk+Hkf9NRXdQV1NMFxP4jAfFcyJ8gBGBPM/FquaqJSgrpkCCerSbE3+ILNrbeWM94gQ1ZryASJAiwP/GEk26HgkqVaubrlnJZ2MsbAf8AAGGijw8wNJ0aFMaSFgCWJLHc++PX2c8F+8GoVNgwBPpFvqZwV+1Thf3fLUtAhGqQ58zplQfT4jHoMc0tdvW8KLpFVSsq8c4BWoii+YY/jafD/E1EyJUdJtbtPcYrZnhuZpsSr1abAkGN/IyYv9cKGc4zmKoRateq60/gVqjEJ2GgEwto2jbH6E5OyrPksu1YEuaSli25tYme8QcLeTloRU4yfuwhnDM65a59OWc5fOL4lM/mFokTOmY+cE+uJ8xnVSuGy1UNTcAwCum/5Tv1bfXHz7beCU6VTLVFgNUVlKiNkg6v/scBMpkVWkpUG1yYvBm5BH0/vjSGr42gpsEqlSHZOJMB/VENsGU+VjcDa0z7idsV89wuaTJYKwnSBEkRMG4IHp6+mAc6hoeW7r7+Qkxcfzi1wd3ZWHiFW2KNMx9Y2HnNsTBU7RUxU5e4zXy2ZXw9J01DoDAtBPSdO8EjzEemNj8NatJkqM9MrpzLlKWlKbrdalX8znUkhLD4bG2MV46zmuFciBIkARufh0kmJ9T698bByoKVfLsxLtWfLqXGtW0MCAjFFIIK2aYJ8zbHY1kxXAqpy01Jzl81WVDUV9NZmHwqQqCNhJJjvJOA2Z4YmVRHWr4maDEMqknUFay6fQRbD9W4XlalehrLKUpVfxABFW8NVVe5DatzMmY2wpV+EUFpNmKlN6ikDw2ErGm8gySNSTG/wjEoZYy/g5zUDUUFqbQoXTDpBExdtJBEHcG04scOqfcc2tQ1lq066A9LkgMaiI2qfhmVse4GA2W5eWpXLZeuUkM+gLY6VGoMQRAYx8mB74Pc00hlcrSpuvh6ssFzKh9ZcNUIB2F1IB1AyQbi13Sdp8Ax3q1AQGBkESDijWrYX+RMwfuvh+KtUUzpVhuBAOg+Yggg+pHbF7M1ceXJdMnHyER5wg4W+JnywWzFTAbOCRhpCAbPfHY+st8dixmjZa2CNN8UaC4upjHpJLdGpggla22BSDFhD64XSNMuNVbzj6YzPmvLgZhnMMSInSd/PtOH6vZST5bwSflfGfcSGosQSpBsSdx33MjHRt18TfoUV+rv5RPf6Yl4DmjSzFN2ICq41Aki0wT5bY88PVgTqIg2EECPeMT56iqX1re3fv7i+NklmL74NHwajzJwkVaNaiT01FIn0Yb+sYwDh/Csxks2CVPQ0alCuCDb4WBBBHYgnyGNL5L53p0wMjnnCVEtRrsel0N1Dt+UjbUbfPcJzqTQzlKrSAchxP4hgzaNtrzqAgCcce08Tbar0ZLn/rQSqSsZ2zKVQAMslx1Mi6feQVWDvYAYUubOEyARdQRAaW7Sd7xB7nD9TmuQFRATA6mDhZF77fOMKHOeaNXTSoEmRdjN5AEt337egx6Mo2zOLAnKPNJpTTpUEVhfxJqG03OlmOkGOwiBthpzHHmraVLhqpPmzMCNhTXee3aQThf5Z5fK5nWzwFEfpBYCDIcR8vUfN94dwVCSykdQ+JgBM2sVA1A+ntjTprgV2LmZUeIjQlmI1dS2gljEHYk2v5WnGZcw5A5XMstSnNN+pbFZWbQexxrHF8k9CtphdG48OSAQD1tpgDsDYWA32JyrwjK52g4zVIhlpqstuKgVhpUqAJM9u/nhRGZX9m/HEymd0VXAy9cBfEa2nTPhlvKLqfcHbG7cT4FTr0zTqotSm4upuD3BEd+4I2x+a6nCmputCoLtdGJgMIsFM2MyJv5EYb+Ac68S4ci0iBVy6RC1gQwWPhRwYCxtMgRYY4d3s5as/E0nUvIuMqVMeuH/AGU5CnU1+EzwZC1HLKPlAkejEjD54KqpLkKAJLbAAXJ9sZy/220IGnJ1C5/KatICY21ST+2FPjXPGc4kTQ1JRovY0qYsRv11XEkGD8IAIt3xzPZbrWf6jwvMrriuCLnHjC53PVK1Ml6SqKFASIIv4lQAiwJ1X/TJ7AY+VlC9KkjTa1rQADvABABjF5eG0aOXaCHqNN0VpIEzIb4bRse0zc4FMzok+HqBMAhZgzHl0+mPR1FGMY6UOETpr6mevuFQnUnw95JjzMdo9oxY4Mo1GmGHUY6bkNEmGDDf1GKOfrmmJhX2sQTHsygiQRt7YvcPy7UH8ZoAe0CCDH5ehSRb0BxMF3Kkxf5oybJX01QdQMFgBN4hjpk+UEHa2GzkNQKFV0LVgDoNOADBHxBmMLe1zMQdxGAXO3EfEqKuiIA65cT5Wb4vf1O2CfLfEKminl6dQUtNVXcS2hwo8TTaCATeB7Gxv19rMUMfFuFuMrTzD14zdJiW/MdIGmAii0gvBIvN8COXObkp0BlszTDCfwajHoJN2p1dXw+YZe9vf5X5oSt4v4KAvKOzIW1KCBYKBuSSAbWjyOAvN3CFSlTqUlPhhQAmq8/q0x0n/ked4GMXF+HvlxTNIw9SKZAiSnw2EkGLA6fMiMdxlqdGg1CoADWRFesynUxGo+Gb9MaWMjsRfz7hnGKdanRFMgJRYFtgxYrJ33Fvcx2jEHOfF1ziZdqtRKbl2AYaT8Kwury3axAkx74EwKX2e5F6Wdq5fV+G1NWE9zpNQEW2gPf2wz8QTSSP4vhNoVDRzVPMlxT00xUhdQDCkyo0BjK6l1dO24F4w6cXKk6k+FgGHswDAfvjl3cFSmv6AwPWbA/M7YtVmwPzL4wQgVUNzjsfH3x2KEaLTq4mWrgemJQ2JIsIrXxNTzOBqGcTIpwmhpl3M5glSALxvJnGZZukCzAlp1G0En540UiQRJ9hjOuNZg0swQv5jClj/P8AzjfbfM0WmfXraFAuCL3gAe8Ri/Q4eXAqVrLFidvkD5+V8Vc0GiNIOv1Jv7nBIV6VKkAWNarF2voQj8o/UR+2NK8jWyHmPg1OrSWoWhhYCyn2AG/0HlOJuUOS6I8OrUDVD+ioOhCe8DebQDBvMbHFbP54CkCgJdwAp/M3mRI6V+uGrk7iLvl/HzChaCMQoTeqwElEA2UWBaSWPeCJ6YTbjkyksl/jGaVGSECaBAcdPxfGQDt8IO5NjewGM/OdQ5iqGfSFCAdXqdUDudxHkcNXHc0XGshQxbUVGwGkqgB8ukx/utgRyhwJKzVPFUMNRmoxMAwFFhYdQa59PPEQd6mQfykemrTANDV4bKGgGA4sRLb6Se0wZ+WHfl/i1SoFevTUVT+ZSWA9FmwM2/7dyYnJ8jzK/TTadIWFAJgXiWHdgLC8fPZ/5UL+D4taaam6KbFEJMOYE6jaxsImLX0lLNCSG6rxZalU0tHR4ZJBlgSTaTe6hGnyJ98DeGZdqQWnVEMyGqZMDoBQoALiS7GZJErvGBnCAzuCZCybE7XRIA9yojyU+dy3MWdFWh4tVW/DZdYAltBKB7De2po8x6DE85GLXFOR0zBYVzpXRqo1B2IHWIG+zMVgkaT6jAjhOQzdAmjUHipTNjOoFL6HE/lvYCQL+UB8zdU1qOZpaoek65mkwkdBAYwfIsrzHYxEb+eNItRP6SOKXUwOpXpNEq6lCCFvBA7GU+GDMoN8MakKtbi9GpTphKYOp11RpBJCwSY2gmYNvrGI6vHirOKVFFAFzpEqB7e230uLFW4Pl6mirSH3esx16S1maJK2HU0dwJI7W1YWuI5srmmWUp1CCCGkAlZJvsZEEA9icc8lO6s1Tj5HkZrxlZgNcXMCDMWt62uBiLLVAQHWYIGkWkHYgSZAuJXa4i2Jq/FtyiqrMACFAMG4DEMNukX9sD81TSoQ1RvDaSSq6osAxbyPfyO5wlApyLKVS+YOXQXIliwjV6Aqtx6jfvtgtRenBoVXWmIADb6j2IuBqG0Eza0Yi4UehanQ704kEnUQT0lYtHrb2wK5vyTOviCDJJYLNxqEMFIkRMMsMFI7bHeEUYybFji7jWaclgp6S0gj/tMHDHyvRLUqmiiKhVZDGdLVIgUgJgyDMb+/ZdyuUHiIKviMkhQFIOqbAAbeWHzIcKSklHL1ngq7V8xrITwVDdGpdS3J0gSSBJ98at4oSRLzHqFRBXphalQKGpqjFjbpZgSIUdpMnz7Yq8t0KzZ1DVqv4NN7i3w33NyO1jNsFuHitmnzucp5dKuupoDM0FEQQGizNqgMPQxNhgJkOaDUdznC4OvQGNIqqiwj8Myo+R+WJeMjRV4hw9XSp4QIqgVGLnUzNpLOqiTMWiRfzGBWf5lrvTo0qgclFGgzNqidUXgBoXse8EXBaOJ8Qoy4pkliBI2IAIkDVZpSR9PSRHHcpTLJ4AaqQAoS5DEKzlWN4axtMX7zYTsBz+65fP8AByiL+OhApvZvifUpYj8jFYI84wvcLOilAcOjQyN6FQY+RkYtcp8YGUSoxFPRmKelNIaKdRlDaW1fFpJMx3t3wK4NlwRWSnemlVgn+1oqIPo0fLHPuF+jXqEuT7XzGB1escF3yEG+K9bKY5YoQDYHH3BQ5fHY0ENFN8TrijRbFymcQZE6GMSq2IQce0OHQyZb+gwic9ZBRWQgFiRIGw+fph8QTthf52y6HRB6j0knyOL2/wC6vcpC3l/FNDqAgSDEWESbnvt9fTFrI1iV0WUR8RvbyH7WwL5azILtQqAgAkSfQ2geeLebyxDHw/gJ9STvsMdjim6ZaZefJmoolwixsqgORbqJ3jcb+cQASHOqwGWpIg00wFpUfSetm9yoLSPNT6BFNbxKtKiTpo2aub6mVerRO8sRE+o8sHc7xnxa5gRTpxTRVAiWI8RoHeNY+eKclWBU7CPE2Vg4XYVdBHcimFpiPnJ9owv8qcW8LL55j1DTTULPZnLMR6/8DEq15DAagD4hgebtrB+U7+nphU4fmNP3mmbEkSPY4Wi05MJ8EeVybh3eCCoWCLyYJ1D3MHB+nxRnWQSEWmXKFvifToGoqLhRH7DympwBjrcESdMQL7K394+mFrM1mVG0FlRgBfvNyo/+o+RxUuaBeZsWSGnL6xACmVgzIX8WBvYmQT6drHF6jnT4TFiIdNNzMNfQT7EAbbnGa8L5ndcvToqpJhoG9tSyJvAIBE4PZfigSkQQWmV0+RQalN5mWkH3OFa4Chsy+coU2N9Jpmol+4RwpHsYn2PpgPmOPGjTOkDxkT8EtLSo+FHb8wBkGfyyB8M4AVKssRBidUn1ALT7338zi/kskrgarwRpv/p/nEeIPpAXF+aBUUxR6G6npNJCPedBgECb97tMA49Uc2+YIUjUwUb9YaDIIn4T8QPywfzPLIP5b+kYiyOS8IM0sWMrDXAk2JA3EGPr2F4d8lKihQpFytOqpZjKKwKslvyGwMiLTP8AzNW0Br7Dp0gkhoiYOqxIvEEe+x+5llyqtHUJV9O0W0wYuJuPl6GRlOqzA1C7S89gZ1CwjzlRtvqPni4pCbKWaqGgKgDFqTARHYjzBsGv37fLFHhPAqlR7v0zOstABIB1nykdwcW+GZoVXZbMSrFlY6QNO4JiBfvbc+uOfmEBAlOlqBldDCYgSpJnq6r6doHqDjQkJVaVFcv4pP4dOroQv1aiDLlAtxcbneSbY98a4grU4DNUrjSXkBg416kUQSZXaGAt3wO4RzStN2y9TLRqLrTejZ6ZqH4gu1Q7C942jGp8l8hUaeTNapT1V9DHrUbhTpif229YwhiHkucEy9KiiFQ9ZQcywWBuwA+IC07AbdziHiiU6ldKNOXWowAqB2m6y0iIIA7Sf4lez/BHWDWtVqaSaYgGLhjAtuJgbYc8iVNIeCkaFJ12uwIKkH8rCJG/8Ylvsx+qJeZuC0chlxTNQLXqiFC3MERqHeIkT74j5F4rTytLSAz5hw5GpCwDqYbWRYxYETMYsck1Bm82gzZ1VMujKA4EjUdVN1tFhI9x64m51zqPXNeitNKiByUAEshqCm9U9M6x1WB8j54IxSBuwVzFlfAzWXDKadF6bOFkMNX9NRcdKFjTWY7LtgnwMQtQkXYq0xGpWQFD5HpgT6Yr868TpZjQWDKuXyzJ1LqWqSylREyRKkzPr2OO5NrmrlbgjSiC99lKyPIW2xnuF+m/b+4IsVrnFSqmLdakQcQNjkQFI08dj2zXx2GBao4uI2KFN8Wab4KMC2Gx7VsQjElPfDAI5UYSvtFTX4ZpmWIZu9gNv4w5iyMfQ4UhxbLmpVd0LURS0qO5eI//AHGm2jly9jSAh5nNiFq9S1GIkdiABJ+ow4cLQ16IemTM6THnvpwicYy3h1NMysDSfQgGPlthl+zjj1Cj41LMDpfSyN2Vl2nyG30x1vgY0ZHluq8NUUqZEzuT2t5e+JczQAbw6cAKb7mfc4aaPGy5K1GVQIJNr2BGnffCzm+IGpWIy1JiCTqfuSPnfGMnFfKUr7lvJ8OJgEkG3bGZ8w0DQz2Zpk/mm9vihh/ONn4ZqGnWpB76hhA+2nhwFWjmU2ZfCeIjUslfqs/+OK0sMTyDchn1p0WAYmpBMpEBSLMTuSHiBhfy+VfMVVCrC6gvsD2E+k4ucpp4gqowsArHzMajH104ZMlR0WFjvtfYjcecbDFak6eAjEJ8K4QtKmNKzeD52gE/L/O+CDcOB9h8vLF/hfDilI1CQS2/cecD98WcmoaZNheZ7fTzkR6YlRUeQuwa2TCU2YKGO8nYADbHnhuZQrrqSkRuCBPcXtv9cE8xUpropsVgdTaheT8MCTIF7d4OEjjnHRl61KAGpuQa6sLuCxQlGMQwAJBHciZFsZvLwUuMj47VVSakGiJipTEsNvyjyvIiZ88S5PIrWBKEa/iA3DCCQw9SJlT/ADgTk8xRosaSNTdHC+GwYgwxkVGO0H9Mfq7A4+cSylag4dYUq2l2pneL6HU/CYaQbyO5BAGkZXyJorPwXWXNQgSIUXn/AGjzG/qI98V6vI9TMOiT4KLpcFvzk+xm39xgknGgtekKSywpky07uuxHnaQw3AIwvc9c21c0FkFEIXTA0wX6G1NO4vEWF8UpJoVAX7RaqU8y2VpeGVpABmUdUkQyFhuPMeuAXCOEV6+psurFVuxHYCJI7kgXgXgYoZ6iqki+obzIk7H97zhh4Itatk2oUjEvqYAGX7ABtgO5B3gemL7CPmXzlBaLtTaoc5SIcVBERIDCCO1vrbDnyd9plerUFPMuEkCH2BbYaoGxMAx+r3wq8vZelFRMyfBVX0EldMG9mETIuCPQ4q1uH+EdQK+K0imALHr/AKoI3Fu+84V0Mcud+GrVermFp06ZBExrBdbBoCmAwkNq9fQnAnlzms06xClWpIt6bC7eZ9Pl++Isrw+vUojVW/EDMVlukiOpJix2j3wFz3CWItR/EIDFpPsSumx9pi84TYIvVeMCpnHr5cvr1RSvAUG7KQJOm/8AcYO8o0F+8VWcKUWkBVYmYbWW8MHvM27nCty/y5VJ16WHpYmO9tz8sMFaiuVqD7sA6pTVURlJDMW1VKlxDFbAf/uJ605FdNI+cSrtURqVZEohQdJYSUDMFg3FwDNt7Dvhv4Fl0XM5qjT0wi07rdTYyR6Sdu22EjjNJzSXN5hWNVmeoqnpjR4bEkARvIvMhfmL32T8QqVs7Ud2N6BBGwJarrLR7z9cTqq9OQhvzuXwIzNGMM+fW+A2bFscKYhbffHY9Vo1HHzF2B6QYt0MQhce6dsFmdBBTjla+I1M46vUCKWcwBhWJon4vxYUKUyJM/FtEYCcJ4f94yysiaaNJTIiS7He3lirlsueJ1GQBtFPrkXsvn5XwcyPPtNMsMimXNGrEio1l0/qvfbvjshpuGnXfk0jgyDiI0VnUEkAkCfLBSlwtaVPx2YOsD8MbnVYD6xg7V4VQzTgZcl5fRqi7sBLN6LO3tg/Q4dQqUqhzpWnTSFp6RdonaN+3ti7wUGeF5iaFIEUqVRaMGoSGsdys2JhTe8AHChRzxWrqVSKeokVTvUEgaouBG0R5YMZXh6eCcypPht0U1c3gEiwnzBOCdPhv3qnoanooKFCxYtpnWD5DUI898PwqyT1djsoz1wGTUAwkkW9i3l/OKfH6iVaTZJmFRmG8GE0mzA7zPYb388EaeVrywy+k5dVHmQZEEW8jPc4CVuFVkJqPJkiT23mCOw3+uMHCSdlppi9yfwx8tmKqZhdPSFBPwsSZBBi4gHa+DObJLhUPQNLO/laXAEWJXa1gDgW+TetmVLFlWmS0DfUL3iTtAt64I8cdnomlSganEBdSWENqMneRvY+W2G5OVDpIZuEcdWsrUaayVnuN9WhV9JXTFzYz6EdneYKgztLKUEDXgsoYKQFvut1mbgxbAfl3gGapai7LC6TZoADA7sewU/QkYhznNi5TNKaRWsqmGW0b3UNBvM3HcdrYJJylSEqSGTmKKBlobMMxXVsYpwagEGQAxXa8z64CZrJJWoasyrB6Wy6yyy3wxJBjaRPecWOCcRGcrGtWLLSWkKYYxIJaXaw+LVJx84wlMUGq0n1KhVIiSzEkMJN5CnceQGLWn3F1dj7wakatQhHUrTKrpHT8RUDqI6oJm0RYb7MAzNNqb0qjaXB3MRUpga6bsItp1aJmbTtjOOF54eMxANNSbQZKE/Ebj3t7emCPCMzVGZNCswkkfsTBU+xO/YX7YfR3Cx15po06NNXpMAy6UqRBJ009MgjyUD6HGNcSrlpVmJCu2mZ2LE2Hbcn/uxstbl4qJTqHr5XH7f2wm868tggPTU6iQCF7eYI+dvb0w4x6MITdiGKtoN/XDbyzzKcmqFbapDbW1agDcfqVT7YUkpkKdVvIH0IB/n9selebf56YsB6y/MC53PKmbpoC7rrYiAxWw1AdmFrza3bFbm/i1BqyeGAoUFIBJjcRPcEFPmD5RhVytQ0mVyD0kR8jIg/XFqtwOrVpPmqSs1FCdexNPvLCdiSb4VZAfOWBl3pnx6oCi4AcBjYkx6gyPkMD8xnAteMvUqPQCh0nSSdVisHYEggj19MIlMnUiOJAI2E7mfn3t64P5LNvk2VnE0zF13QgdO+4gfPClfYa9S/wziTKxcl6dPVOsAKwUkdQLgixO3fY7k4dOAV8tWzVatKPUVQFp6lGuLisoEqpYXIMHCzzZxzL5qkoy5q0TU0+NTYDQCCLqPygmJgwThZ4fmBllBQ6jVLHaOhZAGoi0nePLCQBXnjjBrPWfU2kMUpKoPh6W3vJEwHt74ePsu4GyU1zVSmEUpCSbnYTHYb/XCkMs+Zo1arqFy9KnqCKCFZlX477mbewxq+T4zTzOWp1KIhNIGkW0kCCsdo/jGG51ZRhUeHixPBXz9UXwtcUzFjGCudnC/xKpG+OJCsCVXMnHYr1KtzjsbUAxlcSU6c4mVRiPimeXLUy7b9hict0iDzxHiFPLU9dQ+w88ZtxfjtTM1JeRTnpQGJvGK/GOJPmampyY8uwxcyrqcxQ0wAFAMi0gXOO7S0Vp88lpGrcHy1XhdVFy6oVZEeqHIEgiIB8hNvM4V+N8STOZ6o+aQU9arThNvDXybsSbH2wG4xxXMVWqU1rS2lQ97sBaFm0C1h74vcs8MSs1KnUc6hU+81AQQPCphQFB7lnPbGzd4QqrLGBMtlqGY8MIqFoCKpOxHxGPP6nArm3Oih0MdazZYEbyST/A9T82jl9UzOaq1mpqvWFQk7wJIE3sCNrYF858ATNeIaQLMGFOmBF2JALsfIDV9PbGEf3K+5p9Ninyrxh62epM4DhXBWiDCWuAfQAC3cxh/5n4g4pPlgVpuXerVgmUSo+sKLfE0QPQthQ4JwvL5KoXqv4ngSWgnSz2GkRuoggn0x7z3FR/8A1VahD18xcDshMEH00pCgdr41t9VkUi/9knNQylR8pmD+A2vQx/UCJA9CsmPOfOMRcY58C1qmXqr0K7CfPSdKkehF8KnDMgKrU1BIfSSB2EEyT/2gx7jyxT4zwmqHVqgI1zc+QME+kCMXbFSs27krJZauFandfCUk/wCojqHvY4u8T4HSLhYGqGIt2Hb9xjM/s347Uy+Yo5MvFKqWYiwh2VShY7yFUCNr413h1HXVJbsp/mQP88sHTaJtpi/nssqsEaCXAIUncj08rjCFzZwANUBglpJEC0ATP+d5w9c9ZU+KamwCwnyF/wB5OPvAMmaqM1VgXFhYWkXI+YxDjTstPBlGRzDIGpCw1S3qNrfzHpgiMs5ouoMtKuF7Eq66l9CQAcN9PlPXmW6bQDtvc3/t9MEX4NT1Rp+FgWMfo2Hvh0FmTjJtqL0wYsQDvPRJxoeY5FZqa1CfxNWsH07L9P5ww6MutOoAF8PWGBja46Z/bC1xnmDMeNTo0HtJA8mZXlFM7Sh3/wAFYQrscOAcLqv4tNyYKSttjB8/P+xxmf8A1dVepqf8pYGfzSdIIJMGZg++GXmb7Qaq0qVLLlkrU+tzETpIVqftDE+4HljO+E5imMy1SogekSdSMJ6X7fL08rXjCsEjQuK8vZLMZRM0v9NgPFK2NNgAtQkeU3Pv64XOM/Z2qZM1adZWdNRK7EqJke+xB2ItvirxIDL6jlarKt5pkyG9CJggqd/UeYwzcg8Lp5mjWWsWV106SCYYHpW21rfKMS+aRRluQotdZNu24t6Ya+XeL/damsXVlZKqDZ5GxH0OJebeX6mUrG2qmxOlpk2aCIAgGL7YX61NioYbd/aYGBsKL/COFB6xVRYGO0gefrgpxmr4RpUswZpBm1MIuOmIgfEpkSezHEHLK1XkUI8RgRf0E28jhv5R+z7xnFXMsaiDqIba5vP7g+eJUs5KrBFxbgfCaeVarVqBXKDoUgFj+RgO02nsJ+q9w3lKm2WqZnqqBPyTv3gfqOBP2g8MXKZh6S6iu6q3UVDXC6v1KIHr64g4Fxepo8KmzKSQCAsq3YAien/cMTOL4Q4vuzQOJ1NC5ZvDK5OAlUXEEnpYqBYzAPvgpy/lfB+8rrDKa0rECBoURE2MAHATmEU8vlqNOuuY1u6lQGLoSDPxgxPp6YZ+GoRlm1mHNVjoYdahr3gm0/QYycL0mr9ULUyVM5Vwr8XvOGXNLgJn6WOSJAn1Nzj5glUygk47GwDFRqxc4T+Z+JeNq8hYenrjsdjXbxWZCgBczwsBabI0ios7RBXcYI8B5WbMAsaq0kXdiCfkAoOOx2N5PBR9p8EA11JD0UbTqi5PeAb/AFx6yhrZnMqabxUDpRVRYeGFZyTO+xtj7jsaVSJs0fj61KL0BSUCxkAwDYbxvJifp64H818RHDUyxVdeYqU/EJaStMGfhXYkjXfzx9x2OaPzo07Ge5rOPVUa7lm1kdu5A/ecRtLK3r+xx2Ox0Mkl4E5pVS8bIxix8iN/WPqcfM9m6ldgarlmiDPqxJiLC+Ox2CxUd90hhVLHUaqmfLqEketv2xezHNWZOfU+K+haitoDQIEE/Mj9zjsdgCjU+YuKJVyqOQeuCJ7amE/sSMWuF8HY09CdiqzIFws/S5+mOx2NOSEPXCeGhASwGo/PALnXh0ICltTQfnecdjsTeSqwY9zlxR6BGXUkB6GskfqFQ6D9EKexB7Yi4dXmkGJLNZp7yIv7g7H2x9x2J7jrAE4tXFVpX4iSD6ixUme5Mk49ZHgtR0ZhEixExI3/AJGOx2JbGWOXOWq+aqaZAVd7jbbz9sNmdyq5fQiMQX/DUrPxKya7EWGgn/yOOx2JWaG8CjxXOk5jNI1di6uwCkGAFYiJ9Ox3xUyXF6ZVUqCQJBPeG7+vfHY7FSWBJjZyFxClTzDUipBSCW8pt88G+M875nLZ7L0KWhaJqL4h0gkoxGvf0M+c47HYSwMQftKov98r1KhB8Zy4At070zHb8PT85x32dcLbMVnSdI07g3ndT8sdjsTqyai2itNWw9xvjWYPFEy+adfu+VqAsEQANoWfEIF9RDecYP8ACM4rVW0s7AORLjqh0kKbnbQNrY7HYqaXQ16MjsEMxgVnUtjsdjzYiF+qbnHY7HY1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6" name="Picture 5" descr="OWL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2564904"/>
            <a:ext cx="3528391" cy="4293096"/>
          </a:xfrm>
          <a:prstGeom prst="rect">
            <a:avLst/>
          </a:prstGeom>
        </p:spPr>
      </p:pic>
      <p:pic>
        <p:nvPicPr>
          <p:cNvPr id="7" name="Picture 6" descr="OWL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1" y="0"/>
            <a:ext cx="3600399" cy="2564904"/>
          </a:xfrm>
          <a:prstGeom prst="rect">
            <a:avLst/>
          </a:prstGeom>
        </p:spPr>
      </p:pic>
      <p:pic>
        <p:nvPicPr>
          <p:cNvPr id="9" name="Picture 8" descr="OWL 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60634" y="0"/>
            <a:ext cx="2783366" cy="4201641"/>
          </a:xfrm>
          <a:prstGeom prst="rect">
            <a:avLst/>
          </a:prstGeom>
        </p:spPr>
      </p:pic>
      <p:pic>
        <p:nvPicPr>
          <p:cNvPr id="2" name="Picture 2" descr="https://encrypted-tbn3.gstatic.com/images?q=tbn:ANd9GcTWGoROIKSKEN0rnjildan5JecGslZuhmiALTTOho2AvOM3K7h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843808" cy="31409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60648"/>
            <a:ext cx="5364088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</a:p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 </a:t>
            </a:r>
          </a:p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Owls</a:t>
            </a:r>
          </a:p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eat?</a:t>
            </a:r>
            <a:endParaRPr lang="en-US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6" name="Picture 4" descr="https://encrypted-tbn2.gstatic.com/images?q=tbn:ANd9GcTISP15GDllOnJtUbZo9myz99dcQ7FtchoXhgvLNcmDduyua48rZ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351774"/>
            <a:ext cx="2987824" cy="4506226"/>
          </a:xfrm>
          <a:prstGeom prst="rect">
            <a:avLst/>
          </a:prstGeom>
          <a:noFill/>
        </p:spPr>
      </p:pic>
      <p:pic>
        <p:nvPicPr>
          <p:cNvPr id="3078" name="Picture 6" descr="https://encrypted-tbn0.gstatic.com/images?q=tbn:ANd9GcQPl5nFiq9BeBTQ6lw5jdF5RVCT1Op1wqDWfru0rvQXWXOep6e0_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0"/>
            <a:ext cx="2987824" cy="24092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42798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Owls Eat: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124744"/>
            <a:ext cx="554461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sz="3200" dirty="0" smtClean="0"/>
              <a:t> Mice 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/>
              <a:t>Rabbits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/>
              <a:t>Rats 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/>
              <a:t>Moles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/>
              <a:t>Squirrels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/>
              <a:t>Skunks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/>
              <a:t>Lizards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/>
              <a:t>Worms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/>
              <a:t>Spiders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/>
              <a:t>Small Birds</a:t>
            </a:r>
          </a:p>
          <a:p>
            <a:pPr>
              <a:buFont typeface="Arial" pitchFamily="34" charset="0"/>
              <a:buChar char="•"/>
            </a:pPr>
            <a:endParaRPr lang="en-NZ" dirty="0" smtClean="0"/>
          </a:p>
          <a:p>
            <a:pPr>
              <a:buFont typeface="Arial" pitchFamily="34" charset="0"/>
              <a:buChar char="•"/>
            </a:pPr>
            <a:endParaRPr lang="en-NZ" dirty="0" smtClean="0"/>
          </a:p>
        </p:txBody>
      </p:sp>
      <p:pic>
        <p:nvPicPr>
          <p:cNvPr id="2050" name="Picture 2" descr="https://encrypted-tbn0.gstatic.com/images?q=tbn:ANd9GcQYUGzv0FueNCqqw5TU8ovlXSB-SoleSRe8z2pOgjaT4qcBfyKLgh-QH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4625" y="0"/>
            <a:ext cx="2619375" cy="2348880"/>
          </a:xfrm>
          <a:prstGeom prst="rect">
            <a:avLst/>
          </a:prstGeom>
          <a:noFill/>
        </p:spPr>
      </p:pic>
      <p:sp>
        <p:nvSpPr>
          <p:cNvPr id="2052" name="AutoShape 4" descr="data:image/jpeg;base64,/9j/4AAQSkZJRgABAQAAAQABAAD/2wCEAAkGBxQSEhUUExQUFRQWFBQUFBQVFRQVFRUVFRgXGRgXFBYYHCggGBolHBUUITEiJSkrLi4uGB8zODMsNygtLisBCgoKDg0OGhAQGiwcHyQsLCwsLCwsLCwsLCwsLCwsLCwsLCwsLCwsLCwsLCwsLCwsLCwsLCwsLCwsLCwsLDcsLP/AABEIALEBHAMBIgACEQEDEQH/xAAbAAACAwEBAQAAAAAAAAAAAAAEBQECAwAGB//EAEUQAAEDAgMGAgYHBwIFBQEAAAEAAhEDIQQSMQUiQVFhcYGRBhMUMqHBIzNysbLR8DRCUmJzgpLh8RVDg7PCJFOi0tMH/8QAGAEBAQEBAQAAAAAAAAAAAAAAAAECAwT/xAAeEQEBAQEBAAMBAQEAAAAAAAAAARECIRIxQQNRE//aAAwDAQACEQMRAD8Abe2LvbEk9tCj20K6zh4MYp9sSIY0KwxgTVw9GMU+2JGMWFYYoJph2MapGMSUYoKfagpph2MYu9sSZuKCn2kJphz7Yu9sSf2kKPaU0w59sXe2JP7Sp9qCaYbHGKPbUnOKCg4oJphx7au9tSU4sKPawmmHftqocak3tgUe2BNMODjFmcYlRxYVDigmrho7FrJ2LS44lUNdQwc/ErF9dCGus3VlGoIfVWLqiwdVWZqLNrTZzlWVlnXZlBsCrArEOVg5AQHKcywzKc61Eb512dDmoqmqiATXXevVMqjKqNRWV21VgGrVjEGzahWrXlZMYiGMQcHlTnKuGKfVoKCoVYVVxYoyILesU5yqwphQT6xQahXZV2RBU1CqGqVo5ixcEwVNUrM1ipcFk4ILGsVHrisioQbisVPrSsApQa+tKt6xYgKwCLi+dQaihRCK4vVc6ktVSFKqc64PUQohQah6sHrIKwRGmdRnVVxC0ji9VzriFQhEaFijKty1RlWhkGrZjFzWIinTQQxi3YxWp0kQyiUGbWK2RENoFX9nKAIsW2HwDn6WHM2H+qIZQA3naDhz6LDFbSnQwPl0WOusb550U3Y7Y+sE6GG2+9RU2N/C8OPIjL8ZSl+0yAY/XVVG1jaMx5zw5R0WflWvjBNSgWmHAg9VGRM9m7TLxlqNa5sxdHYzZlNzS6nY/wAIuPCbrU61i84808Id4TN+FQ78MtM6XOCxcE7Gxah4AfaMfBC19lPHAH7JB+AuoZSshVRDqSZ7M2LmAfUsw3aJEu/IJfFk0swmEdUMNaTzIFh3OiZf8LY0HM4k9LD9dpRWPxopsysENHBt/jqUgr7RF7/f8Fi9f46TmT7FPoUwYl3w8+ypUpD90z3SirjZP3LM13c7FNpkN4XZUDg8dJDXa3g80yDFuVMZZVUtRQpqDSQCQuKJNJZupqYMVIV8is1isiKhcQt201Y0lWaEIVYRZpqhYiLkLoVyFwC0JptRlFiFYi6LkBdKki6dFD0noum9Eatoq/qVDai3okE3mwJgXJjgOqaEfpC/K0AcV5l1YTcgXXsdo1XPYT7LULQcuYloIJ8Zv2SdvoI6sCSKjJuN9j2joQIK816t68j1T+c559seVxe0gCQDJ6RAjir0KjnwQ0nsLQV6gf8A8xLo9Y0O0MyQOo1XpqPoyyk0ZiIA0E6coAVkt/GLZP14vZVQjWR3Xp6OMhuo05/rkq4yiwAlrHHkcs+PReRrbXcCWw4DtqtYzuvSsx7XOIPmU1bQFMSRvG/2R+a8HsSu6pXAiQN6OfIdpT87aca9Si/6xrWm0nUSAPAp8snqzjb4YV8Qedktr4uL6dUPi8Q9p3wR0KRY/bzG7oIzT4NHUrMsrVlj1OzqlMu9Y8SeF7E9YWu1Mfm425cPgvJUNstyuAsTuxpB6dFngtqOe3KTcSPJW+p9GG0K4JvHl8+CS4kCYHZHVrg/ml2M0sd75pIzaXvrZTfjM8QL38dFk7FiTveHId+dkadiOMF3ETA0E9eKrhfRV7nF0yOA7q7ISUK3F3ETPDWf1ovoOxsKHUA+u71bjoC5gtzcHEQsNkejrKMSwgusajgJbaYYOE80Tj8JSZGRon946mepN+qnt+vG+euZ5fVKvq5hlRtTt+oWRKpK4lbm/qXPxKq5QSqFyqJyqQ1UD1bMiVq1ahC51b1irFbuhYkKM6qSqjaFwClcFRIRFJYtW9MKAmmUTTch6aJYEGzCjNn0XPcA3z4IRgXqfRVgAJtM+KT1L4OwuyxTpvDjJdBPglrMUKbg2De3TxT+s/glWJptmUs/w1T/AIiHugCzbngrF4dM+HGyHNRgJgS42V3ugeEqQofEvAtpP6uvJekWz4aXtsdT2XpX+9yPHiD4LHaWCFSmQXHSZHNLLVlx4f0Nw/073sjQC/A3/NfQTsUMAqwPXATJk2j3RyXmfQfY2Wo9z3e6+zQTBPAkHgvdYuvbwWZxLPWv+ln0+Z1dm1q25VLC0E+9Y3MmCL/FK8f6BtY7NBqMmcpzCOkgw4L6E8DiOKY4esIhSfyk+q11/e9X18txWFDgZbB6DReawQLKj5B94xzhfbNo7NY9pho76Edl892hs/JiCHDNoZFo6Ece6fHGfnpW12bhP5prsrYbqkRTLr3cdAO/E9An2zMCCW7gLdZsT4L02FeAA0AADW/wsriaVbM9Ey4Q+Mp5ar0eB9HaNP3WieZutRjLfHp+rSsa+0i0304Ec9b+C1kjNtZbX2fItqvLv9HCRUM7xJc0c+ML1lLHZr8OqzrvE9eiWEuPmr2kEgiCDBHIhVJTb0npgVpGrhLuc8/uScqOsuocVk9aEqj0VnK7MuXIlWDlcFUAV2hVmrBcrALoRkQVwXFctCzURTWDURSUBNNEsQ9NE01Bs1eg9GnCSPl95Xn2plsnE5HgcCQFYlemxFSDbxQFbEXjhw7lTVxNz0SzEYmV08Ybx0vOvf8A3WQYZgusQY73/NAe1uMzwNrdFrSxcx31UyGjGUyCCTJiT1/ULas6RyPJAvxWh4fJDVcWG3nQ6fr9WSrGuy4a90CJMkdeflCaYh8+STYTFj1h6iR4o44lsXN1y5rXTE0jzWmHbHHTih62PaBqOSwp40O00i3XstMmVStYry22qIdUZzk36HmnvtQypFj5Dg7QT+oU6WG2Go5Ww0yefJE+zkdhqsNn4gRr36o2piAZHitRKFZiXEXnjbpwS/H4xxplrdZET9oT8ERjcSIseI8v0EtdiQXt7363SyJpphaxyiT8rrU4yEoxOLIlto4FY4etJ8UtIz9IXzUB/kHz1SooratbNUPIWHz+KEWHefSpVHK5VSiqLoVl0IOAWjQqgK7VWasF0KQuRluVAUrgtizVvTWAW9JZBVNEsQ1MolhUG7VvRqZXA8iCh2lWJQO6tQa8wldWoL3VsPiRGU9lhiaNiQYPLjHNa1i8h26mSI4K7MQBN9B8f1CBqNKCrvib2P6/JPkmHjcUIHjKCxuK420AP68kmGNgnoD8gEJi8UZcBo4aa8P9Fm9NSPU7KfmjhA+CIxh5FeY2TtGIvfiJ/XFH+1X6qc/R0jHE2v0W7K5AgdEJUqh2vdbh44clqMrivOvghcdiM0DsoxNSB11XnsdiyDY2Fis9NcvTDGxDW/7Qifb9ecea8fhsVJ16+f6lMG1lJVpq/FhyHGIE37eH6CDLST0V2Uyb3WtZwcxxcbXRDdwEnVZYB7YMGTMEclfaD5cRyJCNZhZVMknmSfNUBWz2rIhG0FRCkLkEQpAW+CwxqPawWk3PIC5Pknv/AASi4Etc5uWxBgzGhJ4TOiLrzkKwCdV9jtZJLtAXQAYyjW5+9Ww+z6RnMTIAuGlrRMZSbnUEeaMkq5MDhGl4Y1rjInNIDA0cQYk8o6hNqPo/Tjec6e7R8LqaYQqAn1H0YqGznsYYJgyfjpyW9f0Sc1oJqDMWg5YtPIum3ddGXmwt6aKwmyKjqmQiI942IAvedIsisRsrKCGO9YREkWg8e48oWVCMK3Y5QMC8ES0wbyLiO+itUw5ZExJEgaki3AdworVrlJeicDgwd5xBaNBpm5k8QOqzxXpCPWtytYyi1+U7jZcbX13R1WOu8uSa3zxs23Fq+H9WzMS0u3YYTABd7uY/LVAMDmklxJe7UnygDgOiYYmuys0kjdD3mLmcp0njwQ1LK0yW7oa5xHIy0NEnnJhJ76t8mQsx+PyRDS8k6NEkN59tEHVxAIBLXAuJysiXEaTA5pz6/KRAADnzGpLjHPsLdUur/QtNYy6oA5tPS73OLZ7NbHwTq3PGeZN9eZx1Z7KwBa45pOUXuOB7GJVG7cFI79Jx5EETPYp+KQL51LB6uTxe5xme8jySyvswOJhskZXtvHVx72TmXPTrN8YtxAeTUpglszpBEiSCOBC3GMEWcJ5cY6J7s/CNyhhEGqaro5MYwiT/AHH4LzJwrID2TvjNr7pgyOo3fipz16dceNcHtAOPwjSTzhHU8X7xkBo1J6JLtvDCmM1MkFzQC7nvRblxQj6VR1Bt4ykGOLrtLvG/wXRynJ5tHaYLCQN0b3UhL9pVW1aLDTpvYRM58txoSSCbyQiDgJaw8A0A/wA2YGe+oTFuGgObyytjkc3L4+Kzuunxx5vA03CNQY0PPkUzwm0Q62U9TMCfFE4+hkY8gC28LRcH4zHkttm4YZAXw0vBJEHXSZ4CeKk0uJobUowBFQnUhrQSO17jVHPx4IimyxkiXRYRym90Ds7Z9NjpbawJvpLb37uZ5rd9MB4c33GtcBewG6B+Fy1ak5Z1nvL9wFjiBB5RxtCLfiXOEGmA+YLhYOGkwNLq+BaXVKkyQylTm2pcXOIH+C7CUy41HhxDd1rehbJsPIeKxOb9uny/BGFwWazhln95xvHQaalcKNJzRAggua6SRBaQI6neEc0JSrOJLXOkMe1otaz3AkR2KDwmPDqlXXK3IW2I4AHuTlA6rcl/WbZnhuMBSawucXEdog/NbDA0WmCCS6WtMkAEcfhGqww1KadIZt4vfDbxDS7hxudPyWWJxQEzJPragaNAIOvxPwVupFtisDaji4xEtA4zPysndR+Sm8Gxy/cY4X0+5eVpYz6Tuc9uTom3l1uvR1qgdTc+29TpkTvTd0xyRLfEt2iW0CZHunNpfWR5AoDYtfPRLQI90uceAa0WJ4WBXYm1EujWibcJdefiFv6LYQSGxAa6pmPB2kDXQTx5LWJqMIxpxA1dugNk2BcXSB/i3xTam0tkGdTEO4cEJs+1QgNJJY0DgLPaXHwFQHwW2NIzWdH+SSJab1q28NACdfD/AECwq12+qcCYDn02meEuggd0Pj6hBBOgy3Hik22NqZaG63NMPIP8IMzfmQPNOl5CUPSSo10NcXkPyR7zspJb7xMzDZnqjqTvWBu+5odYmSHG+hjQXXitiYr6RgixeHQeDZG7K9Vh53i28OsIs0lxHnp5KSYWnWxqkg0i67XBo5kPJF7/ABVduUya9AFxyuFRnTdnLPE6nyWeyXf+ovZ0k+7ExBMzyt5InH0zUqUTpFQz2g/qVuSM2l+HJl9IkgB2UgdRJ4d1li9nN9U8EXDBl4iRNuitiGRiqjo/eZJ5WdzOpnwhNKz8rCRE5dNYm03XOTK1baQ7IdFCTqXQItfNNuuvkj8W/LQkknNlpuA1ETN+HvE35BY7Mok0qVwWwJsIngNP59ei22g+WNYWkfSZSbwSSSeGlhrCn61+M6dEtySSC4g3HE5iL9uHVKq9IPyZtYAYDOpkkwOca/knzmVC8bxaJmIzcm8NPdOqBxOrOOZzmCxEZcxk8I/XFbxnQmJwn0gLfddULibXyt3iD0LSs8NQmeBuRYXDA3LJ7OKKx1QPBAEwXCBY72YQByuVvsvAvfiKm6cgDsxDo1sAG9AIVxNJaOKFN5e4nM2jUDQfslsW7uKW4XDMbTmNDAEG0gSSO0pntDDZnyAGiXCDbm0xOt2keBRjMN9HUFsufLaS65gDTS4vyWJz61ethLjsGazgwjKMxGbWGSTPgJKti8G2wa4HKHsgRq45TJPK/gmWJY0OqNJAYxjhqJOeGi/P3vNK6xayJizMwIIEQD4kK2JKox7yWCcrZDm2u4mREj+3zReGY4ciDVeHAG4mo6JJ6XS5tUuNJzBb1mZ8fwhwy+HZOsG1mR5BJPrTz1OlwP5irIW+qbWIfRa6Pec3esZzhpNuNzCc0sOAKTJkhgadP3rn5+aR4yKjmUw4kBzGzyhpsQb8D5J3jTlrNExcDhcNbwIE3JA8CiFjMIXmoP5PD3mflw5Iesxu60GIDs8c/WO+XDqn1YBsBslzmhoN/wCSBp/IUjxVD1ZLps55cSATO+QO+g80sWUdhHDLUN4mDbjuNGtxAc/zCGw2IyAAE6tIGhMQZjuPgFfDUoaBDzmmd68hsmQOs37LqGHioSbGSA2SW5mgZded1MNcGkuNUEZYDLFxu0vdaRqPn5Csl1SoGgtBLBw0aJ8LpphcOGUfVZhIe6xtqQDfUiS4eCSPDg1+W+8TInUMaLf5Jhp7RxDstMZYAphwdF5cJd+L70DSaS2m4n3nF3QZnOOhuDePBHVqUBxIdu04JBGVpbAAjrfyQ2IwuUMkiclK0nQN4gX5A9lQowgy4xwmxaI1Ebs6J9sgOc05iDNJhm4Ey4RHgF5jYT2nEAVMxhjnWkkuyujv/svY0Ke7XZMEGAOgEgAan3o8FMGMCpQmY3A3iIyiLc7wttj1w9rMrtA8z2LdZ11CHOHBw4GkNmxg3BOn9w16qdh4cAOEjQnLyGYT9ysiUdQltQy6Q2nDucy0WHWB5LVuA9ZLjVa2eBOlhzSzFVRTaXDRzGscTMjK91xzsR8FrRoPcJBZEkCbmAVUH7QxAPQyCLxOiQbdxpp4cNi72R1EESJ0i6b7QMuB13XHtAHjqNF570jZmZS47jg21pBGp4a/BS+tTwq2fhCRSqCIzEG9zEkXXr3MDKdQAWJa3jEvMzM8zK81sqfZiD+691uOl/l5ptineupuph28HNINxeQBPK0+SqH2xw11eNHCXETPvcQeX5Js6iAQeGY9+P5rynonQLKrHPIJfnvpY5YF9dZ8V6zEnWeBJPRWJSXaUteS1+8QDAImAeR0txRWJaMh6tM6G8FK9r4psse6ILAQesweHXREVsSBRcSbhkyRbQgX8lj9a/GWziDQpsANmM423f4Rx/2RgBqOa1oBaIcXOBhpJcHagXgBCbJLvVU5AAFOnkgSCbXJ04fFFYLGDPWa05iG+4BoQIHG5kg+KshaKGEJ32gCWkiC6SyW8OFmuKT4/BkvpOkhrC/NeAGvL3QL6tmZ5CF6VzDDsuYABrGj+UNk97TfqlG0DDWiDbJeB/zMzSB/lC2wX06U1DAMhhkjdkuvMc94jwTj0exVEOqucMrpDN4Ro4ktbwIu3VJqVbeAJu4kki9mbw7+6Piq0qwvJIOe/WSGiD5aoMcfUY6uwMADWySLgGCSXdJvor7LqAsqN4yXHp7gSp8lxJEH3ST21cI5wUwwDSfWN5i1gZNrjp+ay0FqsNUuygNj1Z7BrzJM8dUu2lRa1ocC6crg0WLjDTOvS/gvT4t3qWvLctqL3OGu+C37ryvOupOqPp2GUkMnjLoJJ6jJ8VbElZ7JoikwAjMS15aD/E0wBJ6x5ovBYh7mOBgODsryJNwReRr7x1Q+FG67MQAyoC5w1uMwAPKciY7NptyyNalQuInhLQ0fNMAuBos9oZlJdNSq4kXGRrSI6majfGU3xVXLW0OgG812rTwg8N+/NB4bdcwhoAaQ0jU/82b92tmOSL9IsbkLqIFzTDwQDmzGoM8f2uKYB3VTVcx1wWtDyRbOXNO6NRMvPbjCHrF1V4aDZoJAGpJe8gnvLCOSthXOcab4zgMjllcHNa7M02dJBIOtir7Qw4bUsTJazXgIa1unaVCC6zDYtdc52dz7s9obx+SpQpn1gLspgy4mZEECOtgellRsaHMC0yReTe/T96PPmtWuAbq5xgktB4BsngP3nwisMfSa4nPJADDYuHFxcYJ528EvwVV2V+UgQS8iOD2svJ1N/gi9o1crSYu8MBF5O8R/bOb4LDYzRneXGA6ARBtkeW6/2qhjj3xTqgyQ6jmkAxq8knyF1GJOWpIaLwPengILr290qdqhlVlXM4Os1sid2DpcCDvfBYbYxbS54pO3muNwbEZYk9oPl2RCHDVQNomRMNYMosTY/wCi9lWytfWDRH0YMC5zHOT+ILwmBwb6m0HtEF+WeAEtgkjkvXhrnPdp7sOgxo1sGfFSL+M8RXIwriJMttaToDrHIELLY7S1licpY0STch29c9Yv4qzsQ0YdzrRmjWYAi0LXBO+jcTo7LHY5gPv06IBdsYkMZa+YxbSAA4kd7D/ZY1toaBpNmtB7xJ17qdsGGhwmQ42MWva3Dgl4pOcSWuaBOhk/JB7DaLsu8ZEA6c3WA7XS/aOFLqLMsElpaL6S3l0iPFFYiqHakmKQfx1Gv3StaYHsgc25a0O06Ko89s9jm4eoC2+dwcTEm0eFxKXY3Eklx0kzpGkjxN16x7AXva4EA1MwAEyCJ7Abw8kpOEDsM8uALmEmwvZ0x1t81K1FNj4gONKoS4OZkaAZIAmBF9TxPRez2rVy5je+Y6wDabL57snFOL2NaAAGt1A/iPPo4r220q+ZmXi0ee7HzRL9vNYt5Dyw7zWNIAI0LuIR21RmwtRrSJyjjOnEoalhWvry6YgOaOY+WqP2pQLcPUDWyRe4uQ28HwEKYurbEru9kw4cMp9U2XHKZG9B8PmmforkBcYvFjrxI+XxXnNnYl3stIgTAp+ECbdrHwTXZWMc1pcJH0jbmCDOUZfASrEr2mPa0McWzIY5rb8Y1AJtf7khq0QYkyAWuINsu60kE8L7x7q+0ca4s3YAyutczB/XmgsNWkNJNnNB6cRPPgFqMUBSoNdLuG805bDKyDbjcDUaZwsdmYfMGhxzFxzunKWw2Yk85M9I5qu2Me8Ud2N1rGX/AJ3b+vHd4qcBXpA0sxe4BxinNg4zG62L68+KKW4qm0tdBfnDnAzIFQSHkgi1x4oqk8iq6wAEO42GZomx5OlTiKLwQJnPUcQ49xBtyaWBS/CllQZiQS1wJ4Eloi/T5FTFZBhAJNyMzXHhHHXpfRUczLcWaHixtGW9j5InG+5iOVwCOA0n7/JVqtGecx/dlvBxysM37oBtpYZtRlfg0VWEmQAR9G0yOgcr4CgPVljdAzMD4ti/micRh82HfFwHOJuN4NqMJv5hXwFCXxdv0brcPeaY8NPJAvFB2cvyxleZYDqTnygDhPrGqvpTWq52PiKbm1ZfaSYeIPWAmwphpqnNYljiBGrWscInXQLHbLc1DDtyDKazS8kTbea3pOaLd1URSfTdRAzFsCm5rQIzRk6QbuE9lfbENdNr5Z0FmwQY1iQUM7GhtUUzB1PrIbIEkEER/LEdAoxlfNmEH3S5t/4iHbw6ZiAorfAnM4hwaHPm1t4Nh5Ea6gz24rfC5QAABABH+Z585b4WWWx8O128RJAeybh29EkX6O8wtnU2yxrSC5zwAL65hc36jwBQA7XpE082hL6Q10LovmN+IMqdh4LNln3fpXF0H92q4ie88EXiqDTUykSPWOqQbyA0NGbgLq2DYfVUhdstaTEalwu69+3OEGWNoEVACZb6yjmJ4/SDXlx7yljqEufUdq5rjAgB0uBPhvOA7JztOplyuP8A7lP/AOJBsONwfJJcc9zaZBkkkCIsAHNzcwNHW6IEdNh9uqZAWOLC4NmIJaLa916bZ7SWEudcgNA7gQPv8F5WuCzHPcw+6xrmE73FoBd4r1DWhtOnvb0gmdZIkE+AhRWGKo/RgxILsxAN3GSL/wCSKA+jaTuiQPIGNOoAQdesXUmtv7wghodl43nw80SxuZrJsC0OPYi33HzSBbj60ATe7zIBA118YCvhKJDGyWNMaOuVrVwTWvYCSbEaDS5FzwV302AkOZnuYIdlgEmBCaDOLfsf+D002Z+zH7DvuK5cqjHaX1LPsU/uQeC/Zq/9/wB7ly5Z6+2uSbZH1o7D8QXqcT+/9n8ly5VL9lWG+sH2B8l6F31J+wuXKwI9nfs1L7FP8AWuC0P/AEvxFcuSFO3fUj7D/wAKX4bRv9MfNSuVYKfSf6qp3H3lV2T77P6jPvXLlKowfWU/s1PxUUw2x/8Ap9z1y5UAYfSt9n5vWOM+uH9L/wCq5cn4CD9RW/6v4wtaH1jf6dX76SlcooDaPuO7N/7TUfjf2bB/1aP3vXLlUeer/XVftj7wtamv/SZ+EqFyitW/tFD7Z/AmOC/aKX2n/hClcqNMV71XtU/EVbD+5R/p0PvauXKfoy9I/qh/V/8AJyW7S+qb/U+b1y5P0I6f7VW/oU/+6xejxX1Y+z8ly5SqV4H6t/2h/wCKNw/uU/6bPwFcuSCrvrKfcfhYlzdX/wBR/wCIqFynR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7" name="Picture 6" descr="Bird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2348880"/>
            <a:ext cx="2555776" cy="1944216"/>
          </a:xfrm>
          <a:prstGeom prst="rect">
            <a:avLst/>
          </a:prstGeom>
        </p:spPr>
      </p:pic>
      <p:pic>
        <p:nvPicPr>
          <p:cNvPr id="2054" name="Picture 6" descr="https://encrypted-tbn3.gstatic.com/images?q=tbn:ANd9GcQONw6NvDix3yA4oOymUb1Z-0Ny0XxShjkK6IxAz_tbVASps55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302224"/>
            <a:ext cx="2555776" cy="2555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20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1.gstatic.com/images?q=tbn:ANd9GcQ6X749C4-BDqIuKEs5mqYIyx6sv7u8k8jz7keSGjNv5sfJ1UT1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29000"/>
            <a:ext cx="5436097" cy="3429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73926" y="0"/>
            <a:ext cx="334418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are s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ome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Types of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Owls?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s://encrypted-tbn0.gstatic.com/images?q=tbn:ANd9GcRuLaN_NnbWvy8j58ltCLiWqNhhtTQcI9RxEG7oZjq6ME8UuKwExkZwe09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0"/>
            <a:ext cx="5076056" cy="3446773"/>
          </a:xfrm>
          <a:prstGeom prst="rect">
            <a:avLst/>
          </a:prstGeom>
          <a:noFill/>
        </p:spPr>
      </p:pic>
      <p:pic>
        <p:nvPicPr>
          <p:cNvPr id="1030" name="Picture 6" descr="https://encrypted-tbn1.gstatic.com/images?q=tbn:ANd9GcTJsOt_JhNxhNtYvVhwZEe6fkkRc_1XaHhSiN4XoZMWntcQHLt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429000"/>
            <a:ext cx="3707904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data:image/jpeg;base64,/9j/4AAQSkZJRgABAQAAAQABAAD/2wCEAAkGBxQTEhUUEhQVFRUWFRQVFxUYGBYVFhQYFBoXFxUYGBcYHCggGBolHRQVITEhJSkrLi4uHB8zODMsNygtLisBCgoKDg0OGhAQGiwkHBwsLCwsLCwsLCwsLCwsLCwsLCwsLCwsLCwsLCwsLCwsLCwsLCwsLCwsLDcsLCw3LDc3LP/AABEIARMAtwMBIgACEQEDEQH/xAAbAAACAwEBAQAAAAAAAAAAAAADBAACBQYBB//EAD0QAAIBAwMCBAQEBAQGAgMAAAECEQADIQQSMQVBIlFhcROBkaEGMkKxUsHR8BQjYuEHFXKSsvGCoiQzQ//EABkBAQEBAQEBAAAAAAAAAAAAAAECAAMEBf/EACYRAQEAAgICAQMEAwAAAAAAAAABAhEhMQMSQSJRcTIzQmEEExT/2gAMAwEAAhEDEQA/APlteUW+kEihgVKnooqUNRRUopgqURaolFFSqLLVqi16amqQUQUMUQVKpBVo00K3RaCqaqasaoRWSowryKvXoWlKiimLQqirTNtaral0FWNXVa8NOxQHoT0a5Qnp2mlnFeVdhUoDN16yZpCntS1JGuiXq0VKEtGQUUwZKMooaLRwKlcQCvTUFexUVSAVdRXgFXUUGUW2KNFDtijRQ1DK1VloxFVNZNBC1cCrRUikIopm2KCgppBSpdRVHFFFVamCk3oZFHuChkVUTS7ivaj1KQwrjUKKvFeRTtKAUa2KGBRkFa0wdBRgKElGFRXSJFexXoFWipKoFXWro9tPFd4nC/xf0FRfxIANgVdmcbVP3ifOuk8W+bdJucgtujAUz0rq9knNq35ZHHrHetS7bsk/kWMTt8MfSq/5su5YP9kYJqprcu9HRlm05xMhxGOxBHP0FZ93pl1f0EjzXxD6iuWXjyx7h9pSgFexRNsYIzXlSytsUylBRaYRaVLVVquaGxrAC5QiaJcNBY1SaHcFe1VzUp2GDXtQ1KUvQKPboK0dKyoKoowFDWiipdFlr3cBJbgCT6+lQUxp9Jv/ADYAz7+QzWk5FL6bpL323XCqriATAAOR7Uxc6Jbt75Ubo8PikEjESee1H1XUFCx8sge49+KL/wAtuXLCupBUnC9xJIGflXTtzc5rLRtNIg8GewxmtXS6nwKSY59yRGc5jtNI9V0TodlxYMe/PJ+goOjaPE2VQYABAbjHpzNVMrBY6dLdzaCQwDflJxujy8/lTem6iwHw87jBALbYgGZn09RXIan8RX3J8TETIXiJnbEcRNJjqj/rB57811nlg0+raXqNrUgLfVXIBgmVYCBAlBPasjqHRSil0YMoMEZ3KOxOMg1x+k65tiJ+uRXcfhjrweBIkeYkMD6edRn65flU2xUSjoK2etdHFpt6EbHJgDJXvB/lWd8KvNpewGWlrtOutK3VraYm5oZNFuCgtSKG1So1SsGIagqE1BVJWWmEpcUZTWVDC1cUBTVw1C4csrJj5+wFO665CKoEGJMe2KHoUCqGONx+wMfvTV9ZIwIImeZH86YK5rWa/asEFmM5Ecf1p/8ADnWXs3Pg3AQG8SzHfJAIwQf3rP8AxPpyjiJgqIORNZvTbbvdSJO0zPkBzV60h1v4j1JlVUkm5BOeJ49prR6d0hf8K29RuDTkQRmPYihrYV5ZwDA2g8jjkHgEVW/1T/D2cyRwo7mMxP0rdtslquitvclgNv6TGQODI5rP2ydrpIgYOCAPLzpG7+JL7sdpznCrJH+1VGvd2G9vEOxBBHyqbiZTr9GRp2MQTJzwI7HuKT6c9y24wRn5GK2OmXAGIbPaPMHyp/q2kDWywmV2kA+hgn+/KtizrehdUF6ywuLJgCf9I9u9JXtOVJB7fcdjQfw5rQhRC4VLkB2247H7GtzqiBkVhyo2nnIk+I+XtTlPksF0pS6taVwUndWoG2bcWgFKbu0EisxRxUq9wVK2mc6TUBqprwmkCA0VWpYGiIadNDINWVqAGoiNQqVpau7hEnjaBB+bSPnW5p9Hu4JJAiPNT5Z9q53Vuovr8mJ7GQP6Gul6frFWPPaxEGfI9qcexT79ER0UXlVgogZIMYjA+dYZ0tu0SEG1jweT/tmKN1Xru1YUFieWMgf71nfhYf4i+fiZVBvPlIPhH1/auueeMjnJfkxoLL+NW2gMZGCGP0GR6cVmdfsF0TnapKkcld3B+1aX4g1M3i4kqMBZwewEDz71pdN04aNwUqRlPIZP8qPHPaNlfl8yQFT5GnFY3SgzuDEyPLEz9BXd9Y/DVowxGMCVHG4d/oftWbptFbtTsEkjlsAevck+k1uej2ybMjxdwQR54rpulX5F0NAHwyDMZkYEH1zSOm0akifDIkeuR/vVdfqVsqy8sxmfICucuqv4bGgi4lsMIQBzJAkMoOPUSQa6bpl5b+0bhJXxTMTAB9v9q43od8/BCtkfEXaMgSE9O2Qa2ej27q3lDiNzbyywZFydsHt7GnLmHEbVW9pI8j/6pO7Wx+IbRVwe5Gf+ocg+sEViO1cpWpG8M0E0e7QjVAs9SvXqUs5g1U17VaYKk1YGqVAaQOppvQKGdQ3E5PpSCmndAQGlsCD65IMCilrdUsKQbSDe4gq4jKS25c8nOKF+H+obB8O5wSQJgkAifXv2oSvcUhkViAZnJif0n50lrl2kMLcfqIIxJ9KJS6PWWBAYsHUGVMgIVn8pjIbivOn6tUF11AkhRtEZORFZCWN0RdnwElSIAgGAfPj9qSOlugC4M5nByI744qc8faGGtTkM73FDchY4981pdC193acckR7Dn65pTputLKQzlST/AAqVP1/nWlbQKpCGQxlpbccicRiK64ZevSLNukfXIUVQRk8env2IINYesCkyFxunngdgPOkrz7QIdY4ETkmZJA/KOc0I67bxDH0BA+/J4qs8remk0Y6pe2BWPJ7+pxWVpH+NcG4eFck+379qJ/gbupbefyANtE/wAbgAM9/St7QaAW02hANwZviEfong5wCY86JhZ2bRtHYDMu2SAT5DxNJE0/0aw621IdYa9+XEuVXLey8fOlG0hCrllVjyMbRwT5kZp/plhfjbQ4S0gIVpl8kDEHkkjFGvgxrfioj4VoxlnZp53AqoJn1INcqXrpfxVp2Fu2xMqg+GI4iBmPUg571yjGuBrx6C9XZqHcNOwA9SqsalbbOYYV5RCKrFWKpFegVaK9Aqg9QU6LhVSFiYkmlBgfSB501riVVVgeJFcEZJBkRU1WLd/DnUVW27PcErvAtkHO4fmB85p3qOk32DeRZJg7sFcY95mcVhaQC5aW38PY5kLc4DdxJ86V0OmcMQb3ws8eJi7cQqjHzMVpTWrounfE/MjpcEksPyMPM+VFudNuoQLcOIJG0g7hwRjk5pgapLC7PiNduOJZphV/0+ZPp61n6q6bkOhS0AfCu4zjn2okoPX9HbuFi67G/XMKRgQAAIK+H3pTXdONsC4GZrRMEg7cHz5imuma0kl7oFwj/+Y/URxJpfUapPiFthgmfhmSPYn3q97GiGp0akEtdncWICmY7wZ/3o/SLQncoXDYDniB+YkiI7xTl6/busEtWBamJnJkT38s0/d6MoXwHcMgkrPi4gGrkZF6lbZgqqmwN+aDuvHHif+IT2ECnNVcvXSGKwhYBfDAJHYAdsTWL1PQ/AdXRu3YQUPqKAequ0B3ZgMiTgHz96rf3HLtVtSwXet2467N0bUtD9Uf6hHcCi6O5YtEBNrurAM++A8YmWgKuK5XptxrTB5ZFY7SVYgndzj601Y1iMxZGwTENiRnkVOf18RU4dNrupo6G0sMsBWYHcpMySpIwOw9q5fXaUof8ASeD50bZ8LOyVZoBBMr6RwRWjcTenwycnKTgr5c+f864Zz1VJuOaJoNw1e4YMHBGPpQXNSkM1KrXtOmYcVWKLFVirAUVYCrRUFUBLWn3kKM8wPM80BkYjA4+3n+9N9Ltk3XKYZLTMvo0rH9KvrHi62+EDgXAeQZ5Aj1qHSFundSa2wDgvbE+AkwCYkr5HArc0e1sudpAJXGe8GsnR3kdwrsqLklm4EZoep6g24bjuXA9xPE1meprQt5jd8Yk5U7Z8iD51dNIbhlCcnvEis+4oYlgNqgzE5E+/NE0d0g4MR3oZv2dHsWW/P7xMHy+lE1Wq1G1bYyAZER4SfWsDU6s7st6ck/etXpV8RuN1VMxDKSD71ptro9auvyAXuR4j/DSN7rtxJCu3MYOPl9qmr6s9xo3qqxtJXwKRyeOaBc1623m0odQAvjH5jyTHNXPvtNM29TugbtzPE5kZ4k0XVaVE8M+Pkj+E8Bcd+9ZWm0bspf8AKvJPbxcCmdN027+fxbZmexPp50XI6OlN1sjcWbJ2gTAHeh6LUp+obTGIwK6PojW7emuXLkA5EGJJ7Ae81ydgAZYTyQJjnj3FdPX1xl+amXd063QX0uE2i0hliR2PIg94NPsraVyt9PiEgKtzcRs3CVYHMiCMGsL8PruMoPEJLQMADzPb3rRbpPxn3XNSbdnDEMfysq7Qc/p4Fcd7y0vWoz+tiLpP8QDfPuazXNbPXgWtWrgyBNrcBhtolftNYc0Y9C9valeTUp0GQRUr1q8Aqkq1dEr1UpuzaprPOi3UHx5mSmAOZTxfTw0sUtOkljuk7V42iSRnvSiOAbwQ7llIY+FjBzH/AHVqs1klQbZthiAHDTs4mR3HNRYuMa5aiQVz2PkRmnNLpps78MwYgp5gRkU31HpQVjF1CIBGcN5x6+lA1FvaABniSDOSOPegldSUYyqbAOVknvVrl9Yi2hUd5MmiLcU/lVuB8z3mvdRpn8LIpUESPkaKzPv6Yg+KRgGOOa8U5gZwYntFPW3dm33l+J4cAmBjHbyzSnwg7YhB74H1qoLERu5ifWjWdPuiCWc/pHFQ6IKwDsYkTA7eY863tHbu2gGRQgOBc2gTuiMmYwKzQpobG1wmoLKgIJUSePQV1v8AzcXrlsICltYQA85wWI7DtXn/ACS3Cl7yFo3MwIMenvmmdF/lKwsG0CZG5iMciSO9XjLLqi8xh/j4i1cSynYbmA7eRPrzXOLfZiBkntW51bRpc09p8h2+IN0zuZeZPY+lc/prq7TO7fPpGO881su2nDoPw/uF02g0fEAHMAkQYJ+Rx3IFdG+hs31Xcz/DF1JbbnZhXMZzOYriNNkCfOfXGa+gfh20z2e0N4ACcsT39CCAZrh5LXXFmfiKx8O38O2zNZ+LvSfJgQpM94j61zYrt/xNaA0SjfuYXPFyYnhTPcALXFgVXj6Rl28FSrAVK6Mx6uq1VBR0FZzEtJWpp7Ej5UnplzW3pUot0XGaEASSob/MDQe4UmR85X6V0VvTLdEtbKK/GcDtI9KytXpCl0rzK32IHZT3+4Namk0N82ElxsKiBMwDkdsVN5VArmku7jYZSdgBkAGA3GfKkvj27akQy3BlW5UHzI9atb1D2buxi0bl+JkHcoiMnPFbGs11i8QoUKp7kAU6nZ2R+CHja84BY+GST5AcClbmkAIi6TzAHOa1rPTochFECDjv6U3dt2xwAGGDjyrnlS5y/wBJYgFBMttOcyeJpZemXLbSQoKmYJU5HHPNa+o0rupKMR/mCcwOAQfrVbumUGL3vv5JzVY3hh9NpL2pVrlyCB4ZJVQvpir6vo4VFUapSpP5ZYgH5VkPp1W7bCOHDGYXkeQ980/1n4YTw3GNwNGw+XfEDirT8i39Hbt2pW8rNuAIHOefXFNDVWXKhEuLbU+O4BLcZwJxNIrbsNtIVlWFDE8lgMx86a1v4h2eDTeAFSrSvn5T+9VJOxSt/WBnXTWW3WmubrbMIIuECM+UiKrpOhm491SUtugD7HO0tIIIB9IqvVjbSxstje2GFwfobkfSl0uvqWRjDO0ZJAycMD7Mv/2rbmm/oLRo0mYgYkcD0ruPw3e2kDbuAUnvPpMcxM1y+o07B0ts6PEALbIYCSZB2/q+/Fb/AETUDcMHaGjB2tH6hPbAivN5Ly64Qt1283xbicLuGOxjIP3rKArV/EUf4m5tnbMrPO2BE/Ks6K7Y9OSsV5V4qVSmIlFUVRKMKyDOj5rd0xrB0oM4rp+laU96n1trWsbrWk26hGb8rI4J91aB/wDWktH09gpbdKiQBM4HBHlXX/inSAWku7d3wnUn/pJzXK7blkB7ZBtsAWU5Cz2xxxTlj6043bI1eldWLEkyM7id0fPkcVrXr+mGn2W1ZnKgsT/F6GpqLl7UoDt4BXcBG4eRrNtqLauHSWErzlW9u4wc0SqaFnqJPw1tEiYEkRHoT3pvUNcBgkT6fvXNdPZ7jJaUxkx6YravIbR2tcJJ5MjBHvU1ovbsg/EEyygECeWbH9Ka1Ok1FsTd23FgDzIHNB0ugFxHnEspnvxzV26PeUbvjAp2BOWFBc9dtD4soSq8zmR7RWnp7+47bSG4RlnbJ8sSaOjWGZvif5bRjmMcfOlBomRHZbigHyYDdH6cd6ubTWle1dtQNwyBkRifKaR1vWUdCq2VG6PFgER3868e/b+FxtZY8JxMnv514OqIbBQW1DE5YjIjiKZqbC7ECwFEkkguf0r5L70l0hkm9aYGR4kPoSFcHyH5Wn0NdB07St8FrS7bjOssMynfnzrltQDY1Y3YEhWnureFp+TT8qnHs09+HrLXLgtg7G8Z3dx8MjNdPoUVWAV2Zss+5SCD3Mz5yP8A3XNaGybOr2sw3I15WA7bcT6g81s9F6n/AJA3MwL3vhyP1IWkI3oCBXPOOmNaX4rM3UMRNtR/2llP3FYwrZ/FigXhtJKlBBPnJ3feaxq649Od7e17XgNSqDHtimbVuarZtSa6DpnTuJFMlotU6Z0/zrqdFYiq6TRxFatmxXacRFetpw6FGEqwII9DXzjr3T7li7ttCRcGzb28IOY9q+oKtcr+OdOSgdCVcNAI9Qf6Gufk5n4Vg4bp6XoKByoBiAcSa9/w2xiXeG9TJPrmltDfuAkLO0HJ9eJPrJNW6xpDbdGefEFnzrhrh02T1Tk3N0wR3VSOO9aWnFvBjcSJmRPual7bd8NpTtAksf51lhCrGJx5UM3P8aVLbDOIIPE9qVbS3EC3D4hJJHKjOB7UomqG2OIOfOtFerbbTJyGXvyvn8qZ/bPdXrLF5SY+HcH0b6c0vpLVrZua5BnCjn+tA6dp7LKWuvtM4UCmW6SrCbb8Zp2w97Ql/wDMb8p/ICcn1il9bYUIAtooQZLTM/L3p6wrWwN2SBgHgVn39czuxM7THhkwa22dd+DukXP8ObqtBMkCOQMf1rnv+JmhKX1L5LrJPtiuj01i58C21u7G90RUBOJ7c/M1i/8AENjcuJvYEqGX/tO0/U/tUb+o2cOd6Xr1Du7DcxsOseTnYoYk+xrSPUidJpbWxZXUO+7uwZwQp9Ky9PY2q0Qd4HuBzE/3xTuk6kLpsWjg2lUbiAAsPuJ/1Y7mnK/MEn3dT+JNQXuTG0b7u0dgCwMD0BJrJmt78Y6dgbVwxtuBypHDBSBP0iufFXh0Mu15ryqk1KoNrpPSO5FdNpdJHaiaWwBT9q3Xt9JjOHGVS1Zp21axUtJTEVwyqi7LWF+LCRpnK8gqR/3AH7E1v3WrF6woe2y/P6ZrhnnwqR8uYhwVXw3N044cdvnx9KFrbvxjN1trRERAHy7UwypavMGBbupHK5kUuq2y5LmIMmfI1yl4dFNFrGRTbUCSfzfamLcWlliCScetUuorf/rkf3g0nd0p7uJ9T/cUs91dqQWjBOO1H0jrthxkfKR70G5fJUIY8I5Gd3lRtS+9FAHjBAgDt796aVtFpQfzHvx6UW7o9rSh4APrXg1DjDr9oqmpTYQytz2/vtWlaxraXrAVNt5Ny+mG+c80npeoKRtspnJO4A5mcZ/uKX6rqTcRAVg9z50z0y9aAQEbSBGOSfU1Vu+ImRqdM6feEXDg70UHjxOYmuc61bdtTe3SxFx5MYncxP8AOtJtUfiFFZo+LAyYkcH981v9M6aWu77wChxuKGMnJLHMYBP3rlfpyO9xzPQtH8QEDJmI85Bge+DFJJ0101Fl0UlLpa2BE+OCrJ7zX0vomhsBmawpTPE71JTI2zkEk9uK17llEub7YG4+MqFBh4gso4BI59hUzLUtTcmUnRrl4aW3qQQlsXCV3BbkNDRB4wK006TpLLllsB8g25YEziViYgZMnNCv6pXM3JLkbQQR64Hl/tSGt6sfy4HJkdhACgnzzPyqPe6a3d23rj2twuNbti6oKq0DgxMwIY4OT51K4TUdRZskYM7RnxRyYGYz86lHvkOXa2RTdulFNG+JX3snGHENevcpP48UpqteBXi8t06QbWamsPU6rNe39STNZl1XaSqkjOfbmvn5Ze1dJHNfim0bd5XHv6Eqf6Vm3mW6d2PFJIH6TXUdesi9ZQYDqTJke0fSK44adrbQCD9a6Y2E9pr+20UAl5IJ9Oxmk7WnJVt3K8j+deMjgk8H96DuZjzyQJq2W0rjdHrTd0lLnh7AHziaLd6MoZFDfmPMe/8ASi9S0h04I/vjzrbh0i67d+ak710FgD3pe1q5IBEyRHua19bpUUAd2n5Ci6g2W1txVTmSPX9vpQtDYZiIWS58ImJHc54FC0mkNxvIAkx2G2D/AE+9bujsksWAB7If4Z5/sUZZSDZrp9lbbLycYY87jMmOBw3yrQ0mo+IT+UkEgbsCDMgnyzHzrP2QYiTGVHAVRA45PBr3V9QFsf6zGO1sZIHv3+tcraHXdO12zluVkIqhYA75M/as/qXV3CB0MExkcgHjB571jaS6NwNxiCfHk/pUzz2XFA6hq2N/bA/iImRO0zg9sj0ottGttPX9TPwhk7jC4479u3FZ9zXkgANgCYMRgevypbUXyLJ7+U8yf3x2oZsEzIYYESJxjiucvG1SL7yzwPL6Rz/IfKpTdpHUtwTtWMDnvmKlTfJo6dyblXuq4jwNkwMd6I+sYEsNo42+EZj9qzdT1zUBmOdoHiiBBOB544r6uf8Al74kcZhYa3lQ/wAQQVIBB/l2zVv8fbZYIEACIAJU+/f1rmur9Z+LKtOIyPP0rIXUn9JJI57Y/YV4PJnlnd7dJNOm6x1godtoAqPkPnFYl7W3HIHhAAyRxJiso32Y99s+cEjuMc+9X1evGzaBLdx6dj+9T66LzV6nd4fWBHbzJprTadEQb/zuJB7gRiKU0WklNze54n0HzxSXU9zDDEFcL6DkcehrpjZNttW6oa5tzHEwYPtQNX03aZUx6TMRnFW01soIYklj+X+H1HrTPXb0MYwqgDH6jnHryK27Kd7AuXWa4LkEBWUwPIRGPaT86J1rUfFcpGC0+gDRFB6auYJkkTBnEj9/9qrpHHxBukgH2kD9z2qvbew91OhVFn+GM+bYwPOqBzdlwwLLA2kxAHcE4P1p3qABOT+YeeBLdvkBSGnsn4mxR2zPPyol4Y8bkpu7xB9ZjIp3THaqZJO0mOPoOYpPVgYXMQxn1PPyFONp2lB/p9oyI+1cssodA30wwmSRET8jP1+1BZAWyOzSPaY+VN203NcjOEI579/bFXt6U7RPJw3tyaLnpvV5eSSGkSFKgA8LgsY88gfWh6LTlmLHgSB5kYj6RWnY6YWkdjjj5j54rWHRP8og4IE/McAe+a45ebjg+rnGTfzMTPr4TiI9zW3Y6aWcEKO0mPY5+9P9M6VxHaCfKO4PzroNNp44P5iTHoTj9q45eTfS5iybfRg3MeL+Xc1K6nTWATtxwI+5J+lSpkpfKh1JmffvgH8okk+c0GxrGG4u58YZVXkATIJPniqW7wuMDAxI4jHP0qjbbtyeAvJ8wv7V9LuuIeoRwveAOPU+tTS3SYCkiSZgTujw0TqepwAs57eftXlxvg2yI2vB9wO49DR8Mb1T+FojHl3YYGayrigkMJU4zz6CjfEhAs5LSxnI4xQdN4mAnAb5mKmbJou3hRSfWe8kR9hQNwLCed3bO6B9omri5MnsDgjnOJpMMdpYczyPWAf79azaFVo3McTuVTHfk/aKJrrYaZMYUn+IwJgZjzr283hXcMLwPU9/78qGvLSexo22i1sgHaijP6jBeP2Eir2k3PtBAUECYAmJ+tX0r5JI8QMmfKj6ZIBYnAP1jOK2WWjp51BF3EfpWAPcDET3r3SabHMkkifQZPy5qursF3ECZCkD++KcZNogGYheMeLP9am56h0W1tvwgQfExBMwYH8sVsra8AJgF4UDyBx9eBSVpCzcbh9sYzW66YBiNokD5Db7ZBFcM8+oZGfpdNG75gefOPvNPJpMcDAP196JpbJ8A8gdx8zA/qa1G058Mdyoj3PfyrncrSY0ulyD3EDA7xWnrdMCrmROB/sPrQDCtbjgl2b2WAPlzTWpcBAw/U047+p9P6U4yScsDplWCo8l9OOc05ZG0ExMGPTHf1zQOmXMcZ5EeXr9BQE1n/5CoCYCyWJxEM2M84zithj8mtS28FoIDEgKCecSQPkrGpXP/ibqARBca2LioysIYqwLAqTIH+qPaalejDxbm3O5afOONNuHLMwJ8wAPpS9g+G5/fmalSvQmC6FibknMKpHodtTq/wCce9SpU/JEZB8V8cAkenNE6XaEjHn+1SpU3qqe3VChtuIwP7+Zq2ntAW8Dl0++2alSpMD1yjb/API/uKVs/nQdiGkedSpTOmoFwYHqM+sVpaVcAdju/YVKlGfQMacxJH8K/wDiKqijb85+cVKlcqqHdEIA+f2BI/YVp639P+plB9QEYj71KlcMu2H0I8Q/67h+nFOXLh3IOxOfWACPvUqVv5MZ6kTutCTBa2CJIwblyf8AxX6U5rsFFGF3II9IBj6k1KldvJ+kY9D3mK6d2XDBlE+haD9ia5rQoP8AFXf+siBgQCg4GOCa9qUz9s/yZn/EG83xbazja4jAwGxPn868qVK+j4f0Rwy7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8436" name="Picture 4" descr="https://encrypted-tbn2.gstatic.com/images?q=tbn:ANd9GcRKI9LnOb6NOt9P4AYf4tJNmVnHWIR9wez5FAOkbn1fLG2knHvKi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1728192" cy="230722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-180528" y="332656"/>
            <a:ext cx="33843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Spotted </a:t>
            </a:r>
          </a:p>
          <a:p>
            <a:pPr algn="ctr"/>
            <a:r>
              <a:rPr lang="en-US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owl</a:t>
            </a:r>
            <a:endParaRPr lang="en-US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82456" y="2564904"/>
            <a:ext cx="23615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Snowy</a:t>
            </a:r>
            <a:endParaRPr lang="en-US" sz="54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Owl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438" name="AutoShape 6" descr="data:image/jpeg;base64,/9j/4AAQSkZJRgABAQAAAQABAAD/2wCEAAkGBxQTEhUUExQVFBUXGBUXFxcUFBQUFRUUFBQXFhQUFBQYHCggGBolHBQUITEhJSkrLi4uFx8zODMsNygtLisBCgoKDg0OGxAQGiwkICQsLCwsLCwsLCwsLCwsLCwsLCwsLCwsLCwsLCwsLCwsLCwsLCwsLCwsLCwsLCwsLCwsLP/AABEIAQoAvgMBIgACEQEDEQH/xAAcAAABBQEBAQAAAAAAAAAAAAAEAgMFBgcBAAj/xAA+EAABBAAFAgMGBAQFAwUBAAABAAIDEQQFEiExQVEGYXEHEyIygZEUQqGxI1Jy8BWSssHRNENiJHOCovEX/8QAGgEAAwEBAQEAAAAAAAAAAAAAAAECAwQFBv/EACURAAICAgICAgMAAwAAAAAAAAABAhEDIRIxBFEiQRMyYQWRsf/aAAwDAQACEQMRAD8Aj4sIOUSGAIduIpo9F2OW19K+zyRMrrSY27p73BXY4CiwB8QKCEiduj54CU1HhqRYguDdFxBNYaIov3aykwQhzE0WAbpx8lIOee9kRTYxUsjXBQ2Ih32UozD7Jt0VcreL4iId8SaLEdOhi1boYyWrxGyW4JICYDBavEJ4tXCxADLQvPiPZHYDD2VK4jBDSolkSdAVfSmMRCSOFZIcCOqVNhGkKXkQyjvhKHfCrmcnspLspaq/LEpSaJRouh6IlselBYQ8KV93qCwlpmZxsyJicKQzsPSRrpT2FjssgtKYxBlydEqGgJKEhdmkpR8E26dnfajjsLAsXikA55RE8e6aLF1QSQC48aQkyYklMFq8Gq+C7GdcEjQnEpgRYAzmLgYiHtXgxOwBtC4Y1I4PC6ij34AAKJZEmBBwSaSpRmKsIPF4auEMJCEmlLYD2Kxmm0G3MDaRJZKfw+AtPjFLYBP4/ZCfiyUc3BgDdcEDQsrigJCPCUAj8IEQAKCUAAsZSbChvEN2UHiCQVMYjEhRGMfauCYmD+/TjXpmNm6LjiWjQHoiU46RO6QAmHDdJbEPe61Lr8JQT+FTs42T2NEHLHukUiZm7psMW66GNaU5GEv3aTpSAcbhtR2RkGXWh8PNpUxgsY0rHI5LoD2HwOkJueMnZGTY1q6x45XO3LtjAv8ADbao6fJz0U0ccAaTrZgQhTlENFVOVG0THhSwKTxclboCbEWFXKUhETjsXpUXJjyUZj4CVGnDldMUqA0VsVgegSnx7KOGY0APIJf4slYfjdgN4qPdCPiT7pbXqtbqNADhlJ9idGHSJI6Q2Jng1Dyt3RAK6GWpsQrCIl7khgoJmR26qKspDM4TbAnZIimKpaAdcmillNuSA4V5shC4rb4R8GnEASzEsi/KBs6TzB6N8+vTus8uWGOPKfRUYuTpFawsMsrqjY+Q9mNc4/oFPw5FjNP/AE8n1ofoStRwmFjhYGRMaxo6NFfU9z5ldc7+wvJn/kHJ/GKr+nSvGX2zGMbgcREbkhlYO7mODf8ANVJqPHHotmfLSrGd+HIprcwCOTuBTXf1NH7jf1WuPy1L90RPx66ZSwC4JluE3T4kdG8xvGlzdiD/AHuPNESzAC1u210c4BPhhSiMRhxeyfxeNJNBMF/daxi12A6DTj5E/uihKo7EXrd/Uf3KfhatxBLQiY6CHC7aAJGN1rssaFw70WHWs2hjAhS/dogUuEpWKgSQ0lYdlpUrE5E2lXKkCFSR7KKxI3U30UZjGog9jYEEhwTwYkli1ESXhPJ/xOIaw/IPif8A0Dp9TQ+q2E6RVACgAKHAHAHZU/2Z4LTFLKeXO0D+lgs/q7/6qW8V5Y/E4WWKOR0T3tIY9ri0h3IsjeiRRroSvB87Jzy8fpHfgjUL9ky5yae9U3wNi8yb/Bx8IpopsoewuOkVbtLjqvuQ097VsklC5Io2sYkk3TEjQ/rQHG5G4WfeMfF+OL5YMFg3HT8Pvj8R3HzMYPrub44Rfs7wGNjgJxsjnPc4lrHuD3Mb5u8+as1t5hbLujNsP8X5ZbRKPmZye7L3v0u/uqbi5TS0nG7tLTuCKPoRRWW42WiW9iR9jS9PxXyVejkzKnYA59FIkxSbmchXr0eFmSRbZ8AbuvP7pAZSun4Rpa30H7ISfKAei415Kb2W8bKzoSJSQpuXLS1BT4ZbKafRDRH4eU2pGIoVmGooxjUMR0uXozuuEhLYQpAe0pFrzpKQ0kySAKfJsgZX2Uh8xTRBWkdBYVGAkvakMtOQsc8hrQXOJoAbkk8AJ2BovgEVhB/W/wD2U84oXJMu9xh2Rn5gLdX8zjbvtdfRFEr53LJTySkvZ6cFUUmNyEVsoCbNLmkio/C1jvKnlwFf5Cp+VthVD/ApfxssxkHu3Rxta3ew5peXGuOC3f14rdwoU7+g8Nbz17hPA7bbrrcMG82fVNTPrjZWR0CYp9lZlnDKml/rf/qK0iRZ3mR1Pc7uSdl3+Hps5sxDyNTZhKP90nGQr0XkMbL1gcwBaN+g/ZScWJBWfkSQ77kcorLfEIL6JXhuW2dVl+dGCFH4nLQUvCY0OHKNbKqhka6G0mV6XLSEJNCR0VtoFD4nBArpj5D+zKWP0UedxBXmYhTOY5X1CgpsMQumMlJaMWqFvxC8HIQggpYcrQgoBSmEwgcFHYVlq1+HsrfKaaKaOXHgeXmfJZZciirZUY26Iz/DCSA0WTsAOSSrz4Z8NMww1up0p69GA/lb/uVI4LL44vlFu/mPP07Ih8hXlZ/KlkXGOl/07sWFR2+xxxTMjLXAVwuXKlRsNmPblDyRnunnSUmnyLVWIEfhz3Qs0CkbQs3K1RnIrmdThkTyTvpIHqQQP1VBeVfvEbAYX/T9xuqPNCvR8b9WceXsYYQjYy1R4jK5uulxszNDly9skbdvyj9lQfEXhhzCXx2rngcy+BvoP2RoqQbrxm9s69MzXKc5li2fauOX561w5Sc18PNeDQoqmYrLpYHbXSpUTtGnQ44d0QzFWs7wWbEbFWDLMw1dU+gstbmBwUZisrBRWHfsjGuVRyOPQONlQxeWV0UVNhiFoUkIKE/wT3jg1o3P2HmV1Q8lVszeJ/RB+FMifiX18sba1v7f+Le7j+nPrqcELYmBjBTQNh/ue580xl2DZBG2Jg2AsmvmceSfPb6Ck+5y8zyMzzS/n0dmLEoL+ni5Nkkldc9N6lkkaC3FMyTJD5Ew1hcfLurUfYmxpz3vdTBsOXHj0Hcoj/Dxy4knyJA+yJijDRQXXOTbf0KvYI6HTxZHY8/dBYo109UXPKUDO6wriRIh86AMbgDxX9/ZVt0AIU/jzbHEto1RO29Hbft1+qhCV3YXSOTJ2BPwoTJwiOdIF1kgXSpszK7hM0LPhcrLl2ctA5VdzzBamBzRvQ/ZUyTNnxnSbXlzhTs6I7NshzNruoScVCyQcBZNlviA2LKvWU50HgbqSrFYnw8DZCEgwL4nXuQrRDiAUUYWuCTCiKw+aADco+LNWnqq3n2Wu5Yqw6WeM7g0lsVmqw4u1bcDB7mJzyLfpLiOtAWGhUr2X4GSVv4mUUwEiIH8zhs5/oOB532V6zGH3sb49Tm62uZqaac3U0jU09CLUTnfx/2b446sXJJ32SdSHGH2AcdRF0TQO/p/eycCmkaHnvTRJKWWJYFKuhDTYO/2T52SCVxxR2AolDzSrsj0LM6huqSE2MSvSHjZJ67rs7qCsyK/nXHwnnkeY6/ooV0Z7FWbDYNp1O3+I3uSfpvwPJPHANXXDKoqjCUG3ZTThieiIhy8q0fgmpXuB2VPyPQliM9gxDSdJ9FHZ34abJu0bqNbjamdvwT+6suXZkDQK5XLZRn+NyKSPcAofBZm+J29rXJ4mPG4CruZ+E2P3AQqK5ezmTeJwQLP6qyYTPQRys4xfhqSI220zhMVJG6nWpcBWawMYHHdTOV5CJ+nw9XV+g7lV32fYL8XJvuxgBefLo2+5r9CtfbGGtDWgADYAbABY5JcXSNccOW2MQxBjGsaA1rQAAOAAOAvFO6e6SVmjoEaEgBKe5NOcqQhTikWuEpslUkIWXpDnpNoPGyyB0YYAWl/8Qk8M0ONjudWgfVUkJsfkchJT1KW56g/E88gw8vunsjeGGpJHaWM7uc6jVbnhUiGyTj33+3/ACkY59D++yEyKGaOCNs8gllAt72jSCT2HkKF0LrgcLuLlviiOlKl2Q+h/C7MH3+6c1IUOpe94qaFYSXJtzkO56aklRQWYucMRI8/+Tv9RR2XSnUhsVjRqeB/O79HFSvh3Bl5tQ+yCYgc4qVwzj1RMGDFLz4OyVgeETXchDzeFhO4NY23Hj/knoFJ4LCFxAAsnYBXvKcE2FukUXfmPnV15DcIc6RcIciteDcuxOEw+JgGHY1zJHe6la8f+oDqAcQdwQOpocDoSbmxxoXQNb0bAPYEgX60ofIMJiYmyjEztxDnSvfGWs92GRuAIj02dgdXU8ruU+IYsRNiIYydeGeI5LG1loNg9r1N7209Fg97OlUiUkcegvjrW3UpLnKOGdQunfhxIPesaxzmb3pkJDSO/HTixfKfEzXEgOHw8gdD2KpRCx1z02568AmyzuqSEdL0w6Xdem5FVQO99qPHndJt0gaL4VUJs86QpmRxPKYkzFoFg6uwCG/Gk/lKaRDY/NPQ/Yd0NPg45o9MrRINTXabOkuYdTdVcgEDY7bJTWOu3Czv6DyTsZABIFeQ/wBkyQaPM2EuY408VYJBNHg7cA9LTMztwN+SfLhOPxbNwCDxYFEi+LA70kYaLUCT9O/F7qkQxt2ISffoh+GCS2EKgBjIV42i/dJJYgRhUDQZ5LP/AHH/AOsq+ZDI1gpZVPiS2Z7gfzu/1FWTJ85JrdSmp6RU4tbNUixQSxKFUsPjDyjoMx7oeNoiy+eFMUz8RLDX8SOON7r/ACiYuLGDz0t1Hyc3zTmSeHcVDjcRM7F/wJZZJRA1gJcXtaxvvJHCwGtY2g2vXbeNyjAQumdmhMrHe60PYx9Rye5bvI5orVs0AAmvh4PKsuS53FiY2vjc2y0F0etrnxuIGpkgB2c0miD1CwkmdMaoOZj2GR8X5mBriO7X3pd92uH0TckhF/CPiIrSLJJ2t2369kJisc4TNboJiLHu1jf+I0t0sPqHOrvpTrcV8Ic4aCQCQ4i2WPlJBIseRITUR2efHGyT3mlokcGsL6Ac5rSS1urki3HbzS2gAmhV7uNAWarc9TsEzO5rqsA0QRYujyK80Hjc0az4bs9a3ry9VSQnKiRkn7cISXHgODT8zrDRueASbrjYHdQ8ubkmg3b1Q8mNJuhpvYn8x+qrjRDyBeY5gQaYbNUf5Qe/qo8QOl+ckj1TsEKkIgAgnvsZw+Drk39ESxg6GiP36WuStJG36c7dELJGxwDpHathsNht5Dn6ooYqeU0WuY4EjlvQ9CD6pjC4qTh4G3UNO46E9Psiw4cA7fRBvfRO/wAIPHXdMTGffCqayviogDSNV1t39Uex1CkFhvicTWwJr+/uii1USKL1zUmHFc1pgLfKkCZMvemtadCs+eMV87v6nfuV3DOIIpSGFgBkcT/M79yi8TAwcKceFKd2ayyqqoncBmIDBZR/h57cTO2Mupu5dvR0t5A8zx9VUhgnv2be6v3h7wrh8LD7/FGpGkuDtRtrqpojZwSCbsg78efVlmoowjFMnsi8UzxYyeKWI/hGAe5kbE5rG1ppmoA6idVc8t81MnS86sPG/DapA+QwxxRvnN6iJS5pdRuzsDv5lQnhXACT3TnGRkUZc+KFz9UkkjiS6fEPPLrfdcNsHfYK1ZhmEOEi1PPOzWjd7z/KwHc78k/XsuBI3sRjs790NTmk9BwAPIdyofGeIhM3QIg8Gj/EotsGwSODRA8lVczzaXESF8gofljHytHYn8x7lcwGKfq349NlqoGTmy5DMZC2i4A9SBRTTGprCOBR2gJrQuxtjQuOK8+NNNiKctgGMkTrcWOhQggLtgCfQEn9FUvGjp8PEXxu3DmkN3JokDcd1m9FbL+wnf4tv19FC5pnQjljjr53ab/86Jo/Rp+yhsrzjGSs0iFrX7fFditO3w97pTuUeDPibLPI57wdTQdw12+/qQ7f7Jj2xcsDiQ5ry3cE3bg5vBGm9vUduqBzbMdJIG5rZjdOpxFcWQL+qtGIyJr/APuSNJ6ggfbbZQGI9nkZmMv4ie6oAmMgDy+G/wDlAcWB5V4ihld7pji2QDeN4LHjvsdnf/ElTBeShMf4HY7dr6kABZI5gLmPadTDbasXyOoJF7p7FksNFCE9HXWkUg5MWmxiCVRNhzkyXJlocUQzDFAGBYqZzJJG9nuH1DimXYgk7lPZ1/1E3/uyf6yglyfmldnYoI0DwxKzSCSLVuIimIdKS6ga3O5P7Hz6dFjmGxbmcFWPK/EdD4zwvQ5LIjllBxNC/CBp1xuLT131AAXQa11jkk72ojM8xcXGyXHu4kn7lRA8XNOwKksGRKLS4pEOxzA/GVPYfBhAYHLHBS0eGcOqlsQTBFSK1IcR+aew2AklNRtJ3q/yj1KkpEjlWXOmO2zRy48DyA6lWJuSwgUWlx7lx3+xTuDw7YYwwdBue56lRGYeI4mSMYXgF7g0DrdE71xsDz2WLcpPXRvSithWbYtkER0Uwb3XkL3KzrI8+hx+JdEwF2kF5Lm7UHUaP29bUZ7QPHMUsb4oXk6iGEgfko63NPW60/UlA+yLFRQSSsk0tlkDdJJAJawbsAPXfV5/RCdOkS6ezX8Nhmt4FJcGIBdpF89dvNU3Ee0HCse9pk3aHVsac5oNtB4sV6IP2X5t+KmxEkhe6SmUT8rGOLjpb0B6cb0taJ5ejTWhdczsuOG2yU0qDUadGeoQ0mCcSPlrrYJP0CkEpqXJoXFEDi8oDzbgKF/LTbutztzt+qi58s0HYEt6Gv3pW0t3XjG1VyJcCqHBuAvSa5SLVrfCDt0Q7suj/kCakhcDAvaD7O8ThDJibZNA57nF0dgx63be8YeBbgLFj0VDa219h4/KosRC+KUWyRha4XWzhRo9D5qgf/xPBNrTNOCDySw2OxGmlzqMG9s3tpGBfh3Dom3AhfSU3snwTg0B0ja5p16vuNvohcw9jWDc3+G+Rju5IeD6grfljqk6JTl9o+dmkqwZD4gMRAdwrt4g9kGIia58BZNX5R8LyPK9iVRM/wDDeIwjgMRE6PUAQeWm+gdxfktMcKXxdkyqXaL/AAeL4tPIXD4yYTysoJXhIQhziuyfw/0+lPDOSfiI2TSvpjxqa1vJaeCXdL7KySzshAZGA0dAP73VY9luOMmV4dz3F2kOYSaBpj3Na36ABS2YYoblrbd+Xvay/ZhqKC2ZgHfENx+lhZN7VszcJIxRBOrTVaa2BJA3vehv1K0LK8oc1jQXAmy+WhQfI7c0Ojen0WV+2iNzcTCTdFjtjXIfz+rU5aWhU5dlGw7CTZAoG/O+QBfREYF1u946jzW/xXYIPkduUIT6Dp5DyP248k7KRTXNcGXYI6Ei3DUAKAvavRYIpqwnMHCRzRGwh9m2jgVRDr+/281pPsgwM8LJJnmoXjYEgEuY4gu01xyLv79M5xMkR0uO4cPl3BrcEkiq+Ubb7+SumU+0ONkLIWRuGgNaGn4g4WA7SRZsAk788LaLX2RujZ8uxgkaCODv9EUSFXsknuFkjRQeAWg1s08DbbhH6nuPZU47KUtEgJE6ChmuACaGJFqWirDHFIIHqgpMaOLXGYgnhHEOSDmv7Jdpj3vTqvOnACKGmG4fdoPkD+iceh8HINDCOrWkehApd95ZWVWWEtFLjikNPUrvvVNAcYCh8xwEczCyaNsjDy1wBH2Kd1b2umS1W07Aznxf7LcJLC44aP3ErQS0tvS4/wArmrEst8OTS4yPBuaY5Hu0nWPlFEudXUBoJ86X1k1hUTmfhqGeaOdzS2aI2yRh0uHdp6OBBIo91bkmqYtrojcoytmEwrMMxxLYhWo0CSSXONDuSVRfFLsxlmZDgmO3IJl0kNbv1eRprvyVfs9wc7Y3mON0h20hhbZ/zED9UvIGviga6YfxnAF43priPkHkOPNaa40jGvlseyLCyx4dgxDg6YD4yPlJvosr9ucjXiBw+Zrntu+jhZFerQtLzHMiIyQVg/tFzV8soYdmts15nqpkvi2yk/kkirMjJquvn+6MEwAGonSbFNo00uAIv0F/X7xwcRwSF33h7+q5lNI1cbCJiCAao9bN3fW0ZFifgsc9KG1C7N+tfdR8mIsjs2qBN+Z37E2iYMTqsFwa3d1fKL6gfT9qWkZozlHRsuSeI/w+XYd8zgS5rWtDLO7r922hZuhXqDwrHlniaAssTNeNWm7Gzq+U112/VfO2sAEOc4UbDN6B6ON9aPbqncuhcXB7SLDg5o2rUHCvh9Vrzshxrdn0lNnkVXqAHNnb91Ws68fYSKx7yyOjNz6bcLHM6zCQktklkc6qLQW6QeKNCv0UTPRF/mNk99+/mlLIl0EYt9mv432mYeIBseqVx8tIbfRxP+yk/CXjRuLxToY2Oa3SXanEA/CQDTQfMLB2qd8GZ2MJiPen+RzeCdzXb0Uxy29lPFS0fSEk4aKB9Seqrea+KGxC3ENbdAnYXvsO/CgJPaRhzFr54ABB1Fx5sdh3VL8R5u3FPY4PDmhg2A0tDjzQP0W+kZNs+hsC/wDhs/pb/pC7I6jaEy8/A3+lv7BPTnZTRtYW3ECkprkFAOEUVLQ0zssmyaGJATWJKFCaWhORItxiT+PQLlwco4oXJkszFd03PO07Gk0zhBS8pKCG5DeLyhj2nS7STv5fRYd7TMndh3/Gx2p5NSC9GkVtffbhby7hETRNdEQ5ocK4cAR9iqb1XslJXZ8hLymPF0LWYyZrGhrQ7YNAAGw4A4UOuKUeLo6E7Vnl5eXlIxYfz1//AG7UjiM0BgbE1pu7e51EnTYYxvZoBJ8yfJRa8qU2uiXFM7a4vLykoVp2td08mx029eyQvKrEPVsaO1Wbr9F581sa2uLN9SSmzwkpykK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8440" name="AutoShape 8" descr="data:image/jpeg;base64,/9j/4AAQSkZJRgABAQAAAQABAAD/2wCEAAkGBxQTEhQUEhQUFhQXGBYXFxcXFBQUGBcVFRUXFxcYFxUYHSggGBwlHBYUITEhJSkrLi4uFx8zODMsNygtLiwBCgoKDg0OGxAQGiwkHCQsLCwsLCwsLCwsLCwsLCwsLCwsLCwsLCwsLCwsLCwsLCwsLCwsLCwsLCwsLCwsLCwsLP/AABEIAOEA4QMBIgACEQEDEQH/xAAcAAABBQEBAQAAAAAAAAAAAAADAAIEBQYBBwj/xABAEAACAQIEBAUCAgkCBgIDAQABAgMAEQQSITEFE0FRBiJhcZEygRSxIzNCUnKhwdHwB4IVQ2KSwvGz4VNjshb/xAAYAQEBAQEBAAAAAAAAAAAAAAABAAIDBP/EACERAQEBAAMAAwEAAwEAAAAAAAABEQIhMQMSQVEiYYET/9oADAMBAAIRAxEAPwDDrGOw+BTeWB0HwK5mpwF687s4yDsPgUwKOw+BRZBahVIUAW2HwKEUHYfAp6tXMwpAaQjsPgVxIwDsPgUZadlqwaGyDsPgU/li2w+BT2XSmQtTi0oYB2HwKa6C+w+BUoUJ49alpuUdh8CmMg7D4FHEJrvIqxabEotsPimmMHoPgVKaOwpsS0oPkDsPgUGSIDoPgVNY0FkuaLFoKxC17D4pMgtsPgVLI0oaxXpxAxRDsPgUnjA6D4qUiUVoAapFqtEQP7I+BRFww6gfAqYIrUitQRBAvYfAoRgHYfAqQIyDT2Wgo6QDsLewoiYZew+BTXmtTY8WO9KH5C9h8UqZzx3rlWJCB1o3MtQADenzIbUGnma9MJpkEetSCtWDTFpki9qMVrgWpGxA1LUU1LCtH4U8KTY1rqAsQPmdr5SR+yoBBY+xHvWpLWbZO6olUGwuBfuQo+ToKN/wZ8vMOUR2NnDoylhuuYNZT181gB1r2bB+B8IimNgxz5eYA7okmW28atYi463qZifCkTyu45gzGJiDI/LIQtcBVIOoNiCcvlTTS1dZw4z1z/8AS3x4tJwKUKhjDSlmRTy0YqrSWyKXYC5NxqoKC481RZMGyk/SSAGYKwcoCSPPl+nUEdq98xXhqOaxmF2yctwApVo7nMmUjYjTuOlq7/8A5TC8j8OI7R2sbMcxA2DPu412a/req8eKnLk+fmkrvNr0Hxx/pyUDT4TUXJeMkCw0sIwF2Guh715ny261zssbnLUsvcUHNao+Yg0ZBWdaNWbWpSG9RGUUz8RlNSWNqBfWgme9DXE1JJLEUeKWoIxINF5valJIkrhlAqvcm9OElGoeWWmPLpTRIKTrepImIa9VzxG+hNXIhvQJYbUJX+b1pVO5frSqKSBrRJRpT0prVJHhNFK3poSpEa6VIPpUYya1NKVHaLrQU3g+E50mS5uRce9xv9if5V7vwqDlQJGmiooA+w1v+deReBYAZWPZD+Yr1jhOL8mter4uuOvP8ndYLxD/AKk4mOYqkK5BI0S3LFiyEqSSBZRcHv3rZeDvF5njVphlvoPcbj1oPE+EYZ3LyRrmY3JBKlja12UaMbADXtWS8WcW/DwhobKFNlHqWXc+1/8AN8Sc5b9r1+Nf43Mj0jxF4kEELyJ5soJNtdB7V51hP9UsXzWBhjKIVzqc4azfuSbE26Zf70fwHxdp4y+IOYMWUhdioFhoTvYXv71ssFwHB51dEUkWKg5rAixuEPluNDtWOc53PrTLJ7F/nzL5h9jXiHj7hhhnZ1WyuSdja99a9pxzeU9NN96wPjYJJhHDqc6jOjA9QQNR1Fifa9drNmMTq68mkeuxyGicoUpEtXmdyZb0J4a6hqUu1WpEK6UBoDViEvXMtWpXBaciNUlo7G9LPVqNiWiCEUxno0LVajCoFAeQ1OkQGucsWpCHDITXJkNSo4LGnSb0FXZDSqx0pVII6VxGrrNcULNagiFq4ktCeuo9BSs4ocjihMaVIXfhbF8uUeun9q9Y4Omdcykf1FeK4ZsrqexB+DevU/DGPuoI0BtpXf4+5jj8nq7xvCywIJNj2rz3xz4RlkjPLc+W7Bf3iB9P3t816mMQbEtUSSdTobVrlGeNYDwF4YljiQOxBtmItopexI9xa3zXqHB+EhAPMdPU/wA6q04hGnzb73qDxTxtFCwVmtfbeiQ3tt5oAQeteZ+NT9aEHzAqgvlBIsW162BB97CtPhOIYqVA8MSOraqWkyAg21NgSOtScR4fEpJna7MoFhYqhuC2UkXF7WO1x2NakZtfP4PSjlLipPHuFthsRLEw1Vjb1U6qR7i1VQmN681mPRLoipY0/NQGl1pFqCk5rV1NaYi3F6SHWpHTCgZKlFwa4hFSBMVdijpzNXRUnSKctPvpTDJSDzpQZE606SUWoDSVUu2pU3PSoSI84FOWQGoptagopBvVTiyV+9cza1GLE7UYDSpCmS1CaftTAaFG2tRSTiSK9k/034QShmk/VkKIl721Lf0Hsa8ajIkdUG5IUe5Nq9rHH4oEjhjNsqIFAGwtZeYx8sYtbfU302Nd/gnrh835GpxUaAMzsFXtsLe9eWeMvGcWHkdIvObXHa5217enpVP448RsrOiTrMu5VFJ5Z2ytMWK21OwzV53gcNNipQkSliTYC9wMx6k7DXet8qzxmPVvBPiBJkCn69MwbQjuw796PHPhpZyuKyaXsCwLKd72v/l6wfGfA02CkCzMmYDMDHMEubG6o7qBmG520qv/AOFyzMmRzJnKgkBmK/uF2Y6Ekm2ouBejTke58G8WxYfLFnTlghFUL5ybWVI0BJc3tter/inHRGn4iUrFEABaZxCb65jlsWc2sAml/WvAuF+F8ZE+aMQ89PPYTRMyJsWllDcuHT95wTrYHWtlwicEtPjZGxAjOVcRJE0kAYoRlw8Nhm3PmCnNl0PWtSs2RZ+KxFj4ebB5mihWQSFlTOpY+RkkIYC1yrdbGvLmYg63++lq9e4mYJ5MuG88kYRpF5Max5W1HN5sqsqm5t2v1qh8U+DZZSJowWeQkyapkGoC2YWLXzLrlI3LFbXOefD7dxrhy+vVYD8QKcr60DEwFbZlZbgEXUi6nYi+49aUDV57HdO5vSm82wqDM9R/xBvQsXeHe4pxbpUAS2FxTTN1qWJqGjE1AjcnWpCSXqSQXpslMFMd9KgcAK6wqKHoue4q04fpSqJmNcqCJntTpDcU9sPcU6WPy1enXMLUqQ6VDiUijjWrxaGBrXZ1sKIBanuKEj8GB58ZzBLNmzMLhSoJBI6gEbda3Pibi8sdkmeN4nVc8LxAhGstjLKtxc6eTe/pWT4GLYiMjS2Yg2zWIU2IHUjceoFelCSHIshjDiNlRRlLKJpSq3sPqa5XU7A3JJJUen4Z/jXH5L/k8ul4Y+Ik5MUi8v6zkiEMa39LksfS9eif6YeG4onmiYZzJHbMctrg30BvYg2IPSg4XERO55TYIDmiNnN1vaJTOeXIM/kkZFQdQSTe1WUOKcKzrhdTZUkSR0iYeRl86k8q+aymw1Gtga3OPbF8VOI4yFxjLgWgmUDIEMUhlZXy5pHnZRvoCxDqqqh72PwXwlipyRNBIgXzE40QYiBb3B5UcaqxIF7AWXUk9BQ8FA2OMwim4hG0jNC8Us0bxqVI818wMyDKwZRoQfTW34nisDHGMLxBVyxKoBk5kImROsHKOQC4sUFvUG+skeKSKOH8OjTcQ8x/Q4CIYbDJc3tO0ZsPNe+ZtcxuLUbFzFsUjHFQYzG5wuHwhl/RYclSGLRREglFMhJOpy73sKFwtcbrheH4XD4TCeYySXd5cr6BjnP62wIAbNtrYCgRHAfixFgZZhPlIzwMzMi2AcPIboLgak6gnvUk/iPCXiJgZUxmLxbDmC64ZI4Uys/Lh8wKXAGYqDd9Sb2qbxDGvg5jPLHhsPhoYwuSKZue7WBSNI/LGwB0tZu4PSqTjPDjgZmOBznGzoA00qYrFyRowW/6QBkBum5Xb0FSMLjcHgEk/wCISc7G3zTYhYXnv580a8zLlS1hYXGopgSMSY8fDhxiMxUlsTLGJFbEqhsotCAWWM5lchCBY+ljicf4THLefBO08ClgSVyOuVmUnJe7L5D5h8Cr3hHHcPLxCafEq+AYJGIXfJHLL53HmMiG11dbhQRYC5NhWx8NeM0xHOe5flzcgJaFHY3+pW0Dg3vYEdfL1ovGcjLePjwsKL04RDtW98b+Fc5nxOEgZESTKUUiQvdUuwijLGM5ma4NtLGwrBrJ0NeblxvF348vsHKO1PUaU8i40oca96y0IptToG1rqCkqVIdWoTiu7VxmqBqrT4qCra0eM1EsopUstcqTirbSkUpE7U59qgaRcUIA0+Vu1cSW1KNG9Pc966JATSYg0LTsC+WVWHethicY2FMMcc4wrR8spM5PKcuHM6yxjcM2oY7lSNNDWMwS/pUB+nOt/bML/wAq2aYaKYypIjynExM0eWxIZb4huXn0zZZIUBtYkAHSu/xeVy5+m+JJea3Lhw4iOcSXyRmDGZmUo8c5IMcjZEsASWLWO1Q8TO8CB4xLgkkjEax4hZFF1XIUWUWWRcpVxzCP2hr0r8PxWWGKWKUzLgJPIyyRr+JVrAgrtkAKrZvp2AF9tjgxKvC3XD3xMZFimLkJcIwIBiN7Ib2IFht1rW6PGdxmHh5kanCQ85DzL84RpKhzCMxzopDKBkupvfy62uKlyeKpJHil/CTXVuWYzJHJG0rJlRihF4mDSIQ2gOgPQ07wPDFgzzJlkeXlszwRlnURqLs7oq5Tpa67adadweb8djGRIYnw7DNyee0ZSwFpIpBEGQ+UEiw1FSaPw3jpMYiNFPKJnDvNOkQjhaVPKFVW3K3XpqEPUmmcT4fxCKF+biS3klLSYaCKPEOdCUIIsy/Va1je29V3FlxOGjjjEkmDWPynl4cYlJbr5GUxrZdQLgBdCe1C4Px+DAo0ss2IxLzyME8skgVUJKRIJLEfV1ArTKFgPEgwOD5eFwGMleTPK8uIQ2ZxlGY5CTYAHQ2PzWjjaKKJsLw78NiZmXPLGPPFmtezNmyrnAb7gXFC4f4gXiczQrBicM8QztIWKFZNF5bIujqczkq24G2tVXh/hmD4bGJllkkmMzRIqsFaSVS0JjVDowuTqT2NCafxJ4zjwggkxeHuT5RALO9iu9z5BY26i9Zrxt4wXFRwGThMrx2Vy8qvEI2lAK8vEJbTuSVBt6VNeLFzPPJHiJMIB5RHPhAzAkDXmE6qSGAYe3vJbjHEJfxTxCKOGFo4gJA3Lck2klDC1kF10toCe1PqzFpjfE+ETFJDGWfEo7ER8zNlLQvmDOf2Qo1UEkFVsKxHjbw/nD4zNeV53R4olzRqoUsjhgoIJQBmzdWPrWu4F4Xx5DYnE/g2xYlZkLxllKsgW2dLMu7LY5ha2l9TAl41iMIZosYIooGisUkgkWJZGzD9FNDfPGWJ7MAw8osar3MonV6eYRxWNPkTWrfxHwowBHQ54pACkgzFToD5WIGYWIIP9jVGxrzcplx6Jd7POlNF64z6U5WFqyXEJprPQ0a+goir1oJRPRGOtNtRRtSjc1Km2pVJIiYW2rkpO1tKTQG9PmawsNf6UakaU9KasNtaaYjnvUpWOtxSgzDbUUJIjqanKLi3Wmw6Ke9WhDiXvV3FndQqs6EK7ZkbIScwOVSv0gIkK/3qvih71P4fNkJJ6E/BVhp76fFdPjvbPOdC8A4MmKl/DLFKTfmT4uScltLAAKvlcDTLm1ux2rReMI4wiYaBBHZXNi+VyFt5iOnmI8zH8qz/AAHi/wCClRiEXOkccrkE2Iw6srNrqAwcW0v9hUXxDH55Gw6z4qXFZRLO0JWMRmxywlBbzAAXubBbb3ro5pHhzhr49HXCI0E6C+aOcqrhQdJWNzIcx0NrAGiYXisKRPhMZhySshusRbnsy2Fi7W8w1ItuCduuwwPh1MLho+TL+CxcgzNlCuADbyyq98wGnUa7VD4j4fxCYeSSRJOKNMGRRzFRYidTJoL3zXtltb+dGHVBh8eYo5HwmIlhwwY5YZITIugUBDIMxBJA8xtbQCnYfi5KxlkwyB2LHnYh+YzKAC6qxIjFgLEaXJ2saLwjFYQRfhmkbCYwyEWgV5wNQmSZiCN8xststqt08EOxyDiOGlUG8jssbPElwGUXLZB0AuBc1dq4XAlfFB+XDHDzEcNJFjZFnk8wKOUjBuRlIzG4t2FhVLi8Csz8M/DyYdGw+WN0kmQvGwN80gsucK2psATf1uNg3gJ4pzLhcXBBGfKci8u6mxKswYk5ra6j0tVBiPDeOXGLiFwmFnAJMPIVFw+ZSeWzgEE2+qxO4FI6aPiXE8ZHh8Wk8sDYrMeQsEsSNFG+ZAZOflFvK29ydO1xkOGeJGgjThK4WTEy2k/EFJ1JdplLyAMAQwCtre2ot61s/E2B4hMeViGwaYNwq4h2K3ZEIZnGa2Vuw1tarGXj+EwiQGKKfFRqpVcTGoxAGTy5eYDcsBYbWsNTSPxi8LxjFQO7BMbiIoIUjZDG0UnNZlbMwsQzBfKbX+kEaGrLwx49aTmNxZEXDn9HFKI2HmSQqwnQElG1VrkADKe9QDx/iWKxuFYQPBgnxAZDIuQuvLY5HsTf6ZLdLlb9KN488RYWPm4R0VpJ1y+is5KrzGBuljZtr2HWn/o/4OnhiDE4aTExSuwlR2hDtkQLFLIFZug3N2N9PvXnvEuHPC7pILOp/wDRB6gixvWj4T4VmkYR4qbLEzHCxRI5KmCBJCXQnUXkAIzDUM5IIIpniHBwsqJhmlZoY3MiTEl0SORUsC31KC2mW62BINY+Sfaa3wuXGQMR605U0o0965Ct687sGsQFdljuLXrslPBttUgwNMvUUk2o0aWINLEJb71JFzGlXclKjSmGTvtQj3/w04amxritc7bGn8Ah32tTVHeutckj70ivWpFHCdTTiBcetIXA33p0i+Ud6sGuyvrb0omAO5NQ8U2t6lYVgRTFQsTAjKqSEnMzBiLXASIlDf2W3uTW44F4h/Cxyc5FWFDHFho4wC50u737ebNY/unvrhp5DdrDWxy+h3H8wKuMLiA5W+W6slswBK8wfo3I7hjlv117V34ctcuUxdY/wORikxMuJUI0xbKiMvlsWKKpchcwUlrdulqZx7xxjYCUw6wxQoQokWKSQtmva6ahdAfuu+tNhxjyTRzzO3KTmII7fRiLNHID3zC9j/fVnDPEUeMaTDxxHkIuZnkH1yBxl8vTuLnpTQLiPGmDxhjw8sCshBafEyERNlAvIQFIZSW0sTt3qTj/AA3wcRRgYh4IyQCTMQr66ZgT5rgHbTW9VnEPEfD5GjhVIQhcvOxhCqoUeUtmAzEsUHX+dG4KuAk57xGOGJFEH4mULrzLghA/lAsFAJHU6WoS2Xw1wjGwmOCdrx2RHMjsl7A+WJzlO+4HXQ0TwXw3EQYhoUxnkDNG6sDZI8rOJMOhJjF7KCT9Ou9U3hHwRhmdsUuIM8cTOkbABVzLqzEftLq2ugPtapY8L4rEzROZQuGQ/rIyVM8bZdCqWUAgbi41JFMS5f8A0ojllLYnFSzj6lZ2u4FwdCDa1tLDTX2q04XjOD4GONY8SoifmZFaVmQ51BeynSxt7Xa3WhcT4LFLJIjzS5iijlxTNGUQnS+U3KnLYA6eU1zgvgPh0BLJBmJFhzP0mWxJ8pbbWnP4zqtx/GxxRZoGTEYDCYYc38SSIi2TRRyyn0/UfK19B3qTJ4JiLwPBhYRG2efno4Zg75bWWTRkYWZRfQg7Gxq0xWHikgkwxB5ZurBr6g+u/wB+lZ7iPjVJMOMHwzLLMq8oIh5SoieTMHewNrAjKTffatZIt/jP+HosVHjmjxKZY8KsjozMcOhVUy2TmCz3Bv8A9N21tpUbifGAsEWYDJM00jKsisIpZHLRyJLlNkIZwyDr73Nt4X8Stgj+Hx2L50jEK2YF1gBBIUyHUgggm+2bbQ1VeI+EtxDHGHAoI0i5ayS2/Ql2sw0FwCAQNBr1sNaznXTW99qmHCvJDz4hmjFwzDoRuLGx/lQYlAW/rrQvEOBk4RjAUnim8qNJGoCqVct5Si+UKdbW1Fx9yzSq8QmhIKOxBTZom/cYfkRofSuPLj/HTjyCdQfUCuZANjQLkdTY9O1Gh2JtXNuJcS3pkyi2tBjfXensb/apB8uu0PMe35UqCe35UwPbXvvQVe530tUl7W23FbZLCEHfrSkvb0pgToo0G9SW2udgB8mqA1N/emYjEi1h0prvr7kfFAmiNzpQYFNJcjtRY5N9dDrQTCdra260URkCpDJNffT1rkiXbMjENbKbdVBLWHY3O9NKsCe1qJhYtLj117d6ZcFgi8cY80SbO8YbdSHjOkyjbUZL+19qJh2dw6HKZY20U3CyIQTZgO42Pv2qIYEZ1dybAm+3UAE99gPiicDgLyTzx3XLEjBT9BzRlynzlOnf1rrLrFmLZZYXXNksmJTlXKjyMECmNmAv+wPutdwvLlw2IwyqLK6khVCFSj3WzEZWNs3mP72vrVRZlwLlgbzOZE/6XcBkt/23qHxWB5FdiWRWCMVb6XZQL3tqD9OoqobXjnCIJsPBA2IigdeY7mIKkaCQE+ZMwupNhc66HvROCYcmaVpcYxwYj5WGHOyKeYOWcmvlKi4BtfzCsJgsVFEJS2CWUOmX6mkCMNrG2ZRcam99LVcyYpcRymbCRyQxWCpDIw81lB5i2swJ/hIAq1YmYKDHcPWb8OFDTuAJ5TmkEQyqgCMdwZLk2P0mtAeI8UlculooFAQROVZmyqP0xI3u1vKSBr96qsNIwxjS4jCYhysbLCgvygwzAAH6VJW25+dKucLhsQyNPiVMEccJAjhVnzS3/WSq2pUW0tb3qVjJ8V4Zi5GkfEGXEu5CogYxREEjVlUjJYKTobXK9jcsPDpYVSJYcOssreW8gIVVjUA3NizDJ67k9TSfCD8HDLJJi5WeTMUuwGb9+NlGgH7tz6d6WMwCifO8MzyZVMbMzXhNjlV1Btlubg379r1acVnGYpWlAlkWRQr5uWP2lOpYbg5QGB10v61Z+CuNT4cOuHDMLElFXMCQtswsNDYDXXbrUOPgczZo2gQy6ksBld81yCQR5iDre962vgXCSYdWQqQzrl0FrDzbPsJAWJsaJ6b4rPCPgl2lbEYmMycxS+WbIHYkqwNgNdr+a3TSvPuKYeXBSmQNApdmBiRswWx1R1I0t39a9qn4DN+CaHD45iwZQZWGV4o7edGKnNsb7g6b2NedeIeEYDARvEZnxGKlW5KoGBD2KkKSQAdw1y3at2YxKo8FjFm+k2I6f5vUqMlRbvvVDwbBzpNGeU1gwLBlIFuua+wsb1fq6NHGwa7O7RlRqAyX2bqCLEe9cbx/jrOX9dMdrU7NYe9DkXzADXSuK+hHb7fFYLth6/NKo341fX4rlWJwWAJvaw19Na4+PQ2AYX2sdPzqvaU3bdQeo7aW3/p2rssiDQkk/bfWtyC1ZHGLGlybgnQi3+GiniiuoVN+oPcVTS4lSLGwA1Gu22gFCZTcWsb9Rpa3rTnS1f5ybG2xFEmmIAtveqFOJMCFYjTb2FWuGxSyC4tfqL1nw+u4pzlvexBt/OkyEC9+tDZixy/PvrtUgR3sPt96ljobSx6j5qTJMqKL2A1qGim6gVV+I8zOoF2voALk32tamdi9LhSrWsQR+VSUzGNoUYIZmy5iLgApl0A6nKo/3GqvC+CeJWBXDya7DMgb/tLXrfeHf9NMa8YbElIjuoBzuP4svlHya3OFnjN5b6qsVEJRgYsjCK3Ma4vlVIyqgkX1uag8RmWSRgv0Rxkm2vmaRcie9l2qz4/wKaJ0w0wdgVlYyKMqFGdXyjW5JZbEdnNQ5uIr+gjRRy7iVmAsLZSyIum7W+wHrTRERcCI1JykzMoJVbEk3sND2JOtVC4GWEtKrGNyTYrIbADuLeYehvWo4EpkbmyG5Y5iosQF2RNtrfJvQ+OYxXlyRqtk3Jt5d9T0AFxpvr0689aVWI8b4wRhWYRsbWfLe4G4K9L6dD/bTyeOZIcJC0bxSsSokysQFuCWC31WxtuLWvXnmJjBzEkux2IB1+52HsKqmjZSSNCO3+elal0ZHvXDfEjs6iUIsZClfMjByRcrYbODfa4sKfhfFCSq88uFcOnlUND+kFj0t+sUaHS/tevF8BiCSFmLZT1JNrnb071sMGJkN0maxFjc5gRaw0Pp1GtX2o+sbZ8bho5FZg6zYgsQM0gQH6Sy30jc30Gne1EbEwxCTCxYoc5VzSPLlYqijOcyplv5R9Q1FwaymEadY8gkf6r3LEkf9N2vdfe9WeCnlfECXImZUKZQF8wPXMRf7Air7LEpVWS8kZEiSI0Uk6uRmRhYI6KbSixIB+taZFjeH4LDzPFBnnhTKOYGdyH0Uxyn/lAuAStio6dxLw1sk8TRfo5DmRVSMCJ7k3FiLm5BBOu/2rOPK8QiZIcS5Vcsi6NG6i9myFySdTrv0JqnNfVlvE8OKmCYjHTRxrJlAWOx/REHK+VT51JA0JLa3taomMGGVFTCzFiSGUkMrCRSb6EDcGw9q1ribHGI4lnhhVZASAMsgK2U5FJET/skGwNtAL2qm8I4FxKMO2HPLmUlmmXLlSPNbI6j6rk/e1OrFPwrEtojhgyjc6XW/r22+1Ox2JA8qk3Nz9v8NSYobviVsweOXIC53HnsDpv5N+x671BxEJJB0tbLt61jl1W+N2I/4T+L/PvXaLyz2PzSrOtYr8RNoV7ddPy6VEj2JN/TS+vvUnkOrWI0212Ot+tcDgeW2t+p627V0cwTESBbudbex/rUmP6hYgai42FgO/WuK5ykfB2te4/tQomJ67A7n0NRHn08r21FwR3qOhKm6HXb1+KPFhc9rmwHW1+9PTDWFhv16gjpr0o+08WVIwDMouzaC9r6XPo3WpsOP1JG4Fzp19qphEWNgcoF9729aPhLAEEXvpfXT/3RVE3nlzkQ2exOpsPmvU/9PvBWHGSeW8k3cubC/wD0ivI4pwq5DmW9/MtidwRre/cW2rZeHPGkeFiSP9KRexZyNAdzZdTuPsK1L9Wb298wuHRLWyj2q0UCvKcB4rWW2Rrrb6iCtvsdR7GtrwjjS5BnNHHnb6rMTvEPAosVE0cgIuCAykqyki1ww1FeOYnwVJAbW5jqyqjPqLZSq5QB5QdNtta9h/4qDsay/irjaiN7EZl8w31yMGsLe1vvWr2JXnHC8K/JBZbZhr0FgLWUDfbf1rM8bco2UKuUCwXQAhjvl/29e1byXExgMoOl26n95rW7aWry/wAUTl5dOgsT7En+prlI3qPLjGbaw9tBReGYZW1YncXB0H3qBqU21Ggv0HT21/zSpWEU5CW7nTrbKTv71rcWauI3D3V1AW5BF+g/sKbgeJvANbug211C/wBdKqppyb6gWGosAD8bdKF+KINjuNN9LX7URrHq3CcUkqBlIIOxqQyNG1xe19CDsa8s4bxV8O2aJrr+0vTp8GvQeAeJ4sQMp0J0KNWvGMb7g+PSYZWsJAOugYf58ULjkgiAvuTlQftGRiAoHffXuLnvWYlAXVXI18rA7Mp2uOoIIrQ8F42mJyxSlVnUFlNhZrDLmUH0Y6dNxUFL4kx0OFynERXSQlZcqZ0Gmj37Nt89tc34QxeGxMksWGjOGm1MBeR5UIN/La9ka17W6d7V6LxqQxhTlZgDbMAGMZte7DTMjEW0HW+mtsWPHUGGXOFZQxYPhWXLIjjW69Ap3GvXTqKYGG4vwl4nZJM6zBjmbS+o1Fx9QsdPQ0gtkA1Jtv13ter3BcPl4lzcR+mR2YvGJf0kcgUfRHNplYfukEHp1tnppirWtYg9e97/AG61nlK3xSPwnoaVRvx3r/MUqw2h4fEB0sbdt7EAjcX36/FNljUKLkn/AG7D1+3WmrJfdBaw8xABA9+/pRYIsxa7W1021Xb4tateMhxwXBAIF/fW2t9fv80yLD2BN1K7HzG9/b71KjfKb6ELfXXQ7H2NMZQQxt1y6X12N7CracRIsyk2UEWt9v71JjYABgSNdRqLHf6e1SGmyxIQtrE7kam5ve+ptcD7UOF1ceYWIJuP5f1PzWb32Z0CsIIsDqdfv/l6izeQ7nUHQ+tSjKjdTpsevvtTFiZkJv5RpY9SdRWp/sX/AEhYiYsfMBf409qPgZNSNDobXOt/TtXUhscoAbTU3tYWvqdqfhDHmGZRcEW7HW2ovr9q1b0xiVLxOVHKhnXa2tjf+e9W0PijFFcqyG+wuo006Eb7b261U8QAJMgsGbQgA2Nh376dKiYRwCfNlJGlwRbp3oyUtLF4rxojyrMxOnnyLf2BI996DP4hxL5RIQ3S9tdRlubG3W9V0c1lJYjXT3Nx9qNKxFgpW2Y2XQ3F9/TrQenY8VZkZnIF8pBJ1UnQ2BqsxJBkfJfc9N173OvWrGZBbM99yRprY31B/pUDDSJmOtwbnW4sfc0Qhxt5AeoLX13BtvTyW5ejG1yQDfsB116/zomHwA1ubjfQ9h6be9FaO0ebQ9bk2/cuPXarZpzpDG2TX97XoQO+9jTOXa29+gvt21+9Jc7NsNRfYddtP6URoXF2CnL3Og209+vvekAiMDfUnsAdP8705EKte5DLY3J1BsOo96dIzAG9hfcHW3YXoe9s1/8APf2NO0ZGw8PeMRl5WIAK7Brbep7e4rQOugdXuRbK9+o1BBG2pIrzwxWsSBcqLAX22Bt9qkw8SkQlY2svUbqQPQ9f51nV9XrnAfFQf9FijaTXK5FlYH12v770LxFgY+WLhWAuUElmGuuUFtCp2ynXsa8sXirZjlBReqE5gD3F/pHpRMbLnJSVmtZdCxABB2/dG9vt1rTOL08bTDIOWksImBV8OEzqGGzIW8rAnQEG9Z7iGHCRodRJa5sCuYNa10P0NZgdNDfTUGi4QsgYCYrIhDxXymNmte2t8hNrb2JtTOK8ZkxWQuq8wWVsgIzC5IOXva4+1NUVX4F/3W/lSqZ5v/x/zpUNYYb2IIsNifb3oXOIuBtYi2m3+WoRxGZm0sL6L2udqdGCDbqTsCLje4v3uBpWcrXQsvmXW5uewF9+o1NEVswFwQehsRqBYC3XT86JJGdWRelyLjrppc726WNNbP1GbNfZgTsL6anb/wCqAY6MX1UE66sdLN2N+ntT44Qulwb2JF9u9jt6/akH3sL9r2ttrr7XoEyJnIFgdPt/Pb0rSSJodfpF9SDcjTbbrselISqCPpsMpcXJva1wffamlhqCc2Wy2JNrAdOulGjkACtr+0LAiw6gbXtehOSSXZUVCEY6WAv00121/KouNZLKuufMBmy5VyjsR1+dqI+JZmsWFwbZrXtax2O3X4oUsnlCs91H0kqTbqd++lMiriQsc18wynS69b9W+NRRzGWLFlzFr5f2bEW/dHvodKHh5Wykow00N1ve+n99aJEhfRgRpoQbi+oNj6/0pBk2FFxf5z6Mew7W2oSYYhWIGg317gipZkD6AHobH239KbNIoBuPQfG57ja2lG05FfI5B6g6j7HfT5pyxWDWFhb+uu+29RpEvtcHrc3v7VJwD+WxOguPXYn4vatXwS9uxyEG/bT0JqXmbKoNrnrpa12vv7D5phiUjUKDqCfY9OlFmXL5TqALg69Te/tb8653K0DzgL7XvY9RYeh0J+1Dl1vctYHUWPXsvz8U2dcvmXY/yv17imMWewsLja51trqbnU7belanHBpqoz6fs6EXJ6C332o/Kstgw10vb1vfXeo8z5TobHsNh/gFSuSHBuRm7d7DuNt6azAluWCg7H1B2v220qRzEyAbXAuepNza3Xa2tAw2EYEsQQLMBfe9wpNt7a1IKkDKQBfU2tf6SOo6/eitRCla5vmIIJ+P/dTg24NwBbfuB6dReo8GFJCgC5YkNa/02A/+/tTeIREFS1l3HfqT07Aj+VNmsy4c+IDbnqACSTvqSbWPf5o7yqWWxAOl7DTQnf8AlQ4ENrEKct2B2zAWFz81ySGyZutxcDbL0FuutRG5f/7l/wCw/wB6VB/BS/uilSBIdh7r+dDH1D3H50qVFaizk/Wx/wC7/wCM1Dh/WJ7D86VKsr8dx30H/f8AmlUR3P3/ACpUq3w8Z5erniv60/wr/wDEtE4d9X+1fyFKlRyaniRLsv8AEfyoH7nu/wCbV2lWYabhv1J/iH5LTxvF/EPypUqhUU/rZv4m/I0M/wDL92//AJFKlWr6J4Fh/qPuP6UXDdf9350qVaonqZw76U+/50Lt/Cv5ClSrn+tUeb6U/gP9arm6fb8hSpUouJfrP9qfkKlj6/j8qVKn8ZWEn0j7fmtR5/1i/wAX/iaVKs/rZQ/SP4v6mo/Gf1Z/j/8AFaVKtz1ipC/8n+EfmKdH9Y/jT/ypUqzfWvw+lSpVk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2" name="Picture 11" descr="OWL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276872"/>
            <a:ext cx="1686231" cy="23488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9552" y="4797152"/>
            <a:ext cx="16802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Barn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Owl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8442" name="Picture 10" descr="https://encrypted-tbn0.gstatic.com/images?q=tbn:ANd9GcSuwzSfEyLjDbdgUddZVHsczqzp8-y4S_eTwmJ5-MDKgl8VaXJ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437112"/>
            <a:ext cx="2025182" cy="2420888"/>
          </a:xfrm>
          <a:prstGeom prst="rect">
            <a:avLst/>
          </a:prstGeom>
          <a:noFill/>
        </p:spPr>
      </p:pic>
      <p:pic>
        <p:nvPicPr>
          <p:cNvPr id="18444" name="Picture 12" descr="https://encrypted-tbn0.gstatic.com/images?q=tbn:ANd9GcQR8nzOGLsxxbtw45Gl5iJaI3QkAVeTix1j77L4wthrYpkorJi38zmlYHz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060848"/>
            <a:ext cx="1788383" cy="2609281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2123728" y="2204864"/>
            <a:ext cx="2480166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Great-</a:t>
            </a:r>
          </a:p>
          <a:p>
            <a:pPr algn="ctr"/>
            <a:r>
              <a:rPr lang="en-US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Horned</a:t>
            </a:r>
          </a:p>
          <a:p>
            <a:pPr algn="ctr"/>
            <a:r>
              <a:rPr lang="en-US" sz="4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Owl</a:t>
            </a:r>
            <a:endParaRPr lang="en-US" sz="4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84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70" decel="100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770" decel="100000"/>
                                        <p:tgtEl>
                                          <p:spTgt spid="184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2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4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6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4000"/>
                            </p:stCondLst>
                            <p:childTnLst>
                              <p:par>
                                <p:cTn id="99" presetID="3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70" decel="100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770" decel="100000"/>
                                        <p:tgtEl>
                                          <p:spTgt spid="184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0" dur="77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2" dur="77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5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13" grpId="0"/>
      <p:bldP spid="13" grpId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7744" y="0"/>
            <a:ext cx="427392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 we have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Owls in New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Zealand?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https://encrypted-tbn3.gstatic.com/images?q=tbn:ANd9GcTWGoROIKSKEN0rnjildan5JecGslZuhmiALTTOho2AvOM3K7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2492896"/>
            <a:ext cx="4392488" cy="4365104"/>
          </a:xfrm>
          <a:prstGeom prst="rect">
            <a:avLst/>
          </a:prstGeom>
          <a:noFill/>
        </p:spPr>
      </p:pic>
      <p:pic>
        <p:nvPicPr>
          <p:cNvPr id="5" name="Picture 4" descr="OWL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551" y="2420888"/>
            <a:ext cx="6228449" cy="443711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encrypted-tbn0.gstatic.com/images?q=tbn:ANd9GcQ3tXXx1cKuUlqd6QAJTxDe3WdJtgK90hIdryAIvP64Q1jfX_vVZ65Z-5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3300" y="1979640"/>
            <a:ext cx="3900700" cy="487836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27584" y="0"/>
            <a:ext cx="74606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Y</a:t>
            </a:r>
            <a:r>
              <a:rPr lang="en-US" sz="5400" b="1" dirty="0" smtClean="0">
                <a:ln/>
                <a:solidFill>
                  <a:schemeClr val="accent3"/>
                </a:solidFill>
              </a:rPr>
              <a:t>es, the New Zealand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 native Moorpark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9460" name="Picture 4" descr="https://encrypted-tbn1.gstatic.com/images?q=tbn:ANd9GcQnouiWlguwhMkLbTXRkvcVX8m14dchLqekJh4X3Rpd_XZoObgtPfM18Jx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02451"/>
            <a:ext cx="4355976" cy="48555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79712" y="6858000"/>
            <a:ext cx="5008102" cy="108952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You</a:t>
            </a:r>
          </a:p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For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Watching</a:t>
            </a:r>
          </a:p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My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Homework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Presentation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Hope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You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Enjoyed</a:t>
            </a:r>
          </a:p>
          <a:p>
            <a:pPr algn="ctr"/>
            <a:endParaRPr lang="en-US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By Samantha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186</TotalTime>
  <Words>69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Owls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Owls</dc:title>
  <dc:creator>samanthapaynetz@gmail.com</dc:creator>
  <cp:lastModifiedBy>samanthapaynetz@gmail.com</cp:lastModifiedBy>
  <cp:revision>14</cp:revision>
  <dcterms:created xsi:type="dcterms:W3CDTF">2014-08-06T05:02:17Z</dcterms:created>
  <dcterms:modified xsi:type="dcterms:W3CDTF">2014-08-07T05:16:27Z</dcterms:modified>
</cp:coreProperties>
</file>